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7" r:id="rId4"/>
    <p:sldMasterId id="2147483754" r:id="rId5"/>
  </p:sldMasterIdLst>
  <p:notesMasterIdLst>
    <p:notesMasterId r:id="rId15"/>
  </p:notesMasterIdLst>
  <p:sldIdLst>
    <p:sldId id="3588" r:id="rId6"/>
    <p:sldId id="3600" r:id="rId7"/>
    <p:sldId id="3601" r:id="rId8"/>
    <p:sldId id="559" r:id="rId9"/>
    <p:sldId id="561" r:id="rId10"/>
    <p:sldId id="3591" r:id="rId11"/>
    <p:sldId id="3520" r:id="rId12"/>
    <p:sldId id="3538" r:id="rId13"/>
    <p:sldId id="298" r:id="rId14"/>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8" pos="3749" userDrawn="1">
          <p15:clr>
            <a:srgbClr val="A4A3A4"/>
          </p15:clr>
        </p15:guide>
        <p15:guide id="9" pos="7650" userDrawn="1">
          <p15:clr>
            <a:srgbClr val="A4A3A4"/>
          </p15:clr>
        </p15:guide>
        <p15:guide id="10" orient="horz" pos="2205" userDrawn="1">
          <p15:clr>
            <a:srgbClr val="A4A3A4"/>
          </p15:clr>
        </p15:guide>
        <p15:guide id="11" pos="3931"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1F92E45-8188-1E59-EDFB-3BEBAD527F1A}" name="Franziska Mohr" initials="FM" userId="S::franziska.mohr@tagesspiegel.de::e1f82281-3ba4-463c-8572-00b0b841e2fc" providerId="AD"/>
  <p188:author id="{37347749-9263-3AAE-2382-9479B5A717CA}" name="Antje Eisinger" initials="AE" userId="S::Antje.Eisinger@tagesspiegel.de::7749d2e7-ee8f-4179-b250-32e0ffd15c47" providerId="AD"/>
  <p188:author id="{ED29FB77-DECD-A3C4-6FB8-654491A87D39}" name="Susan Conrad" initials="SC" userId="S::susan.conrad@tagesspiegel.de::eb3f0975-7ad4-48f3-a76f-516338285790"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0F4F3"/>
    <a:srgbClr val="D6E3E6"/>
    <a:srgbClr val="F3BFBF"/>
    <a:srgbClr val="CE0000"/>
    <a:srgbClr val="7FACBF"/>
    <a:srgbClr val="B9D0C8"/>
    <a:srgbClr val="E67F7F"/>
    <a:srgbClr val="DA4040"/>
    <a:srgbClr val="FF7F50"/>
    <a:srgbClr val="E8EF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0D3CEEB-85F8-4506-AB36-6D1054F247F1}" v="72" dt="2025-06-11T10:55:47.723"/>
  </p1510:revLst>
</p1510:revInfo>
</file>

<file path=ppt/tableStyles.xml><?xml version="1.0" encoding="utf-8"?>
<a:tblStyleLst xmlns:a="http://schemas.openxmlformats.org/drawingml/2006/main" def="{21E4AEA4-8DFA-4A89-87EB-49C32662AFE0}">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08" autoAdjust="0"/>
    <p:restoredTop sz="94660"/>
  </p:normalViewPr>
  <p:slideViewPr>
    <p:cSldViewPr snapToGrid="0">
      <p:cViewPr>
        <p:scale>
          <a:sx n="100" d="100"/>
          <a:sy n="100" d="100"/>
        </p:scale>
        <p:origin x="330" y="228"/>
      </p:cViewPr>
      <p:guideLst>
        <p:guide pos="3749"/>
        <p:guide pos="7650"/>
        <p:guide orient="horz" pos="2205"/>
        <p:guide pos="393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8/10/relationships/authors" Targe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E008DD-7B7F-43C6-BB6E-962D4AB7AD93}" type="datetimeFigureOut">
              <a:rPr lang="de-DE" smtClean="0"/>
              <a:t>07.07.2025</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EC49CA-640A-4004-B665-57302104305C}" type="slidenum">
              <a:rPr lang="de-DE" smtClean="0"/>
              <a:t>‹Nr.›</a:t>
            </a:fld>
            <a:endParaRPr lang="de-DE"/>
          </a:p>
        </p:txBody>
      </p:sp>
    </p:spTree>
    <p:extLst>
      <p:ext uri="{BB962C8B-B14F-4D97-AF65-F5344CB8AC3E}">
        <p14:creationId xmlns:p14="http://schemas.microsoft.com/office/powerpoint/2010/main" val="21862503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AEC49CA-640A-4004-B665-57302104305C}" type="slidenum">
              <a:rPr lang="de-DE" smtClean="0"/>
              <a:t>1</a:t>
            </a:fld>
            <a:endParaRPr lang="de-DE"/>
          </a:p>
        </p:txBody>
      </p:sp>
    </p:spTree>
    <p:extLst>
      <p:ext uri="{BB962C8B-B14F-4D97-AF65-F5344CB8AC3E}">
        <p14:creationId xmlns:p14="http://schemas.microsoft.com/office/powerpoint/2010/main" val="27768361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hyperlink" Target="https://de.linkedin.com/showcase/media-tagesspiegel?trk=affiliated-pages" TargetMode="External"/><Relationship Id="rId2" Type="http://schemas.openxmlformats.org/officeDocument/2006/relationships/image" Target="../media/image7.emf"/><Relationship Id="rId1" Type="http://schemas.openxmlformats.org/officeDocument/2006/relationships/slideMaster" Target="../slideMasters/slideMaster1.xml"/><Relationship Id="rId6" Type="http://schemas.openxmlformats.org/officeDocument/2006/relationships/hyperlink" Target="media.tagesspiegel.de/agb/" TargetMode="External"/><Relationship Id="rId5" Type="http://schemas.microsoft.com/office/2007/relationships/hdphoto" Target="../media/hdphoto1.wdp"/><Relationship Id="rId4" Type="http://schemas.openxmlformats.org/officeDocument/2006/relationships/image" Target="../media/image8.png"/></Relationships>
</file>

<file path=ppt/slideLayouts/_rels/slideLayout29.xml.rels><?xml version="1.0" encoding="UTF-8" standalone="yes"?>
<Relationships xmlns="http://schemas.openxmlformats.org/package/2006/relationships"><Relationship Id="rId3" Type="http://schemas.openxmlformats.org/officeDocument/2006/relationships/hyperlink" Target="https://de.linkedin.com/showcase/media-tagesspiegel?trk=affiliated-pages" TargetMode="External"/><Relationship Id="rId2" Type="http://schemas.openxmlformats.org/officeDocument/2006/relationships/image" Target="../media/image7.emf"/><Relationship Id="rId1" Type="http://schemas.openxmlformats.org/officeDocument/2006/relationships/slideMaster" Target="../slideMasters/slideMaster1.xml"/><Relationship Id="rId6" Type="http://schemas.openxmlformats.org/officeDocument/2006/relationships/hyperlink" Target="media.tagesspiegel.de/agb/" TargetMode="External"/><Relationship Id="rId5" Type="http://schemas.microsoft.com/office/2007/relationships/hdphoto" Target="../media/hdphoto1.wdp"/><Relationship Id="rId4"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hyperlink" Target="https://de.linkedin.com/showcase/media-tagesspiegel?trk=affiliated-pages" TargetMode="External"/><Relationship Id="rId7" Type="http://schemas.openxmlformats.org/officeDocument/2006/relationships/image" Target="../media/image1.png"/><Relationship Id="rId2" Type="http://schemas.openxmlformats.org/officeDocument/2006/relationships/image" Target="../media/image7.emf"/><Relationship Id="rId1" Type="http://schemas.openxmlformats.org/officeDocument/2006/relationships/slideMaster" Target="../slideMasters/slideMaster1.xml"/><Relationship Id="rId6" Type="http://schemas.openxmlformats.org/officeDocument/2006/relationships/hyperlink" Target="media.tagesspiegel.de/agb/" TargetMode="External"/><Relationship Id="rId5" Type="http://schemas.microsoft.com/office/2007/relationships/hdphoto" Target="../media/hdphoto2.wdp"/><Relationship Id="rId4" Type="http://schemas.openxmlformats.org/officeDocument/2006/relationships/image" Target="../media/image9.png"/></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10.emf"/></Relationships>
</file>

<file path=ppt/slideLayouts/_rels/slideLayout52.xml.rels><?xml version="1.0" encoding="UTF-8" standalone="yes"?>
<Relationships xmlns="http://schemas.openxmlformats.org/package/2006/relationships"><Relationship Id="rId3" Type="http://schemas.openxmlformats.org/officeDocument/2006/relationships/hyperlink" Target="https://de.linkedin.com/showcase/media-tagesspiegel?trk=affiliated-pages" TargetMode="External"/><Relationship Id="rId7" Type="http://schemas.openxmlformats.org/officeDocument/2006/relationships/image" Target="../media/image10.emf"/><Relationship Id="rId2" Type="http://schemas.openxmlformats.org/officeDocument/2006/relationships/image" Target="../media/image7.emf"/><Relationship Id="rId1" Type="http://schemas.openxmlformats.org/officeDocument/2006/relationships/slideMaster" Target="../slideMasters/slideMaster2.xml"/><Relationship Id="rId6" Type="http://schemas.openxmlformats.org/officeDocument/2006/relationships/hyperlink" Target="media.tagesspiegel.de/agb/" TargetMode="External"/><Relationship Id="rId5" Type="http://schemas.microsoft.com/office/2007/relationships/hdphoto" Target="../media/hdphoto2.wdp"/><Relationship Id="rId4" Type="http://schemas.openxmlformats.org/officeDocument/2006/relationships/image" Target="../media/image9.png"/></Relationships>
</file>

<file path=ppt/slideLayouts/_rels/slideLayout53.xml.rels><?xml version="1.0" encoding="UTF-8" standalone="yes"?>
<Relationships xmlns="http://schemas.openxmlformats.org/package/2006/relationships"><Relationship Id="rId3" Type="http://schemas.openxmlformats.org/officeDocument/2006/relationships/hyperlink" Target="https://de.linkedin.com/showcase/media-tagesspiegel?trk=affiliated-pages" TargetMode="External"/><Relationship Id="rId7" Type="http://schemas.openxmlformats.org/officeDocument/2006/relationships/image" Target="../media/image10.emf"/><Relationship Id="rId2" Type="http://schemas.openxmlformats.org/officeDocument/2006/relationships/image" Target="../media/image7.emf"/><Relationship Id="rId1" Type="http://schemas.openxmlformats.org/officeDocument/2006/relationships/slideMaster" Target="../slideMasters/slideMaster2.xml"/><Relationship Id="rId6" Type="http://schemas.openxmlformats.org/officeDocument/2006/relationships/hyperlink" Target="media.tagesspiegel.de/agb/" TargetMode="External"/><Relationship Id="rId5" Type="http://schemas.microsoft.com/office/2007/relationships/hdphoto" Target="../media/hdphoto2.wdp"/><Relationship Id="rId4" Type="http://schemas.openxmlformats.org/officeDocument/2006/relationships/image" Target="../media/image9.png"/></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2024_Titel ohne Bild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868F0A-03DB-4DBA-1AFD-7D60F147EC80}"/>
              </a:ext>
            </a:extLst>
          </p:cNvPr>
          <p:cNvSpPr>
            <a:spLocks noGrp="1"/>
          </p:cNvSpPr>
          <p:nvPr>
            <p:ph type="ctrTitle" hasCustomPrompt="1"/>
          </p:nvPr>
        </p:nvSpPr>
        <p:spPr>
          <a:xfrm>
            <a:off x="515939" y="3640939"/>
            <a:ext cx="7704136" cy="2360023"/>
          </a:xfrm>
          <a:prstGeom prst="rect">
            <a:avLst/>
          </a:prstGeom>
        </p:spPr>
        <p:txBody>
          <a:bodyPr wrap="square" anchor="t" anchorCtr="0"/>
          <a:lstStyle>
            <a:lvl1pPr algn="l">
              <a:lnSpc>
                <a:spcPct val="100000"/>
              </a:lnSpc>
              <a:defRPr sz="5200"/>
            </a:lvl1pPr>
          </a:lstStyle>
          <a:p>
            <a:r>
              <a:rPr lang="de-DE"/>
              <a:t>Name der Präsentation, </a:t>
            </a:r>
            <a:r>
              <a:rPr lang="de-DE" err="1"/>
              <a:t>Abril</a:t>
            </a:r>
            <a:r>
              <a:rPr lang="de-DE"/>
              <a:t> Display, 52 </a:t>
            </a:r>
            <a:r>
              <a:rPr lang="de-DE" err="1"/>
              <a:t>pts</a:t>
            </a:r>
            <a:r>
              <a:rPr lang="de-DE"/>
              <a:t> </a:t>
            </a:r>
            <a:r>
              <a:rPr lang="de-DE" err="1"/>
              <a:t>Abril</a:t>
            </a:r>
            <a:r>
              <a:rPr lang="de-DE"/>
              <a:t> Display, </a:t>
            </a:r>
            <a:r>
              <a:rPr lang="de-DE" err="1"/>
              <a:t>max</a:t>
            </a:r>
            <a:r>
              <a:rPr lang="de-DE"/>
              <a:t> 3 Zeilen</a:t>
            </a:r>
          </a:p>
        </p:txBody>
      </p:sp>
      <p:sp>
        <p:nvSpPr>
          <p:cNvPr id="3" name="Untertitel 2">
            <a:extLst>
              <a:ext uri="{FF2B5EF4-FFF2-40B4-BE49-F238E27FC236}">
                <a16:creationId xmlns:a16="http://schemas.microsoft.com/office/drawing/2014/main" id="{2830135D-72D4-711D-0A37-EA3FB18C9DFF}"/>
              </a:ext>
            </a:extLst>
          </p:cNvPr>
          <p:cNvSpPr>
            <a:spLocks noGrp="1"/>
          </p:cNvSpPr>
          <p:nvPr>
            <p:ph type="subTitle" idx="1" hasCustomPrompt="1"/>
          </p:nvPr>
        </p:nvSpPr>
        <p:spPr>
          <a:xfrm>
            <a:off x="515938" y="3089787"/>
            <a:ext cx="7704137" cy="434507"/>
          </a:xfrm>
          <a:prstGeom prst="rect">
            <a:avLst/>
          </a:prstGeom>
        </p:spPr>
        <p:txBody>
          <a:bodyPr/>
          <a:lstStyle>
            <a:lvl1pPr marL="0" indent="0" algn="l">
              <a:buNone/>
              <a:defRPr sz="1600">
                <a:solidFill>
                  <a:srgbClr val="CE0000"/>
                </a:solidFill>
                <a:latin typeface="Franklin Gothic Demi" panose="020B0703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Unter-Überschrift, Franklin </a:t>
            </a:r>
            <a:r>
              <a:rPr lang="de-DE" err="1"/>
              <a:t>Gothic</a:t>
            </a:r>
            <a:r>
              <a:rPr lang="de-DE"/>
              <a:t> Demi 16 </a:t>
            </a:r>
            <a:r>
              <a:rPr lang="de-DE" err="1"/>
              <a:t>pts</a:t>
            </a:r>
            <a:endParaRPr lang="de-DE"/>
          </a:p>
        </p:txBody>
      </p:sp>
    </p:spTree>
    <p:extLst>
      <p:ext uri="{BB962C8B-B14F-4D97-AF65-F5344CB8AC3E}">
        <p14:creationId xmlns:p14="http://schemas.microsoft.com/office/powerpoint/2010/main" val="1838215253"/>
      </p:ext>
    </p:extLst>
  </p:cSld>
  <p:clrMapOvr>
    <a:masterClrMapping/>
  </p:clrMapOvr>
  <p:extLst>
    <p:ext uri="{DCECCB84-F9BA-43D5-87BE-67443E8EF086}">
      <p15:sldGuideLst xmlns:p15="http://schemas.microsoft.com/office/powerpoint/2012/main">
        <p15:guide id="1" pos="1504" userDrawn="1">
          <p15:clr>
            <a:srgbClr val="FBAE40"/>
          </p15:clr>
        </p15:guide>
        <p15:guide id="2" pos="6244" userDrawn="1">
          <p15:clr>
            <a:srgbClr val="FBAE40"/>
          </p15:clr>
        </p15:guide>
        <p15:guide id="3" orient="horz" pos="2360" userDrawn="1">
          <p15:clr>
            <a:srgbClr val="FBAE40"/>
          </p15:clr>
        </p15:guide>
        <p15:guide id="4" orient="horz" pos="3158" userDrawn="1">
          <p15:clr>
            <a:srgbClr val="FBAE40"/>
          </p15:clr>
        </p15:guide>
        <p15:guide id="5" orient="horz" pos="1979" userDrawn="1">
          <p15:clr>
            <a:srgbClr val="FBAE40"/>
          </p15:clr>
        </p15:guide>
        <p15:guide id="6" orient="horz" pos="3657"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024_Text only 1-spaltig">
    <p:spTree>
      <p:nvGrpSpPr>
        <p:cNvPr id="1" name=""/>
        <p:cNvGrpSpPr/>
        <p:nvPr/>
      </p:nvGrpSpPr>
      <p:grpSpPr>
        <a:xfrm>
          <a:off x="0" y="0"/>
          <a:ext cx="0" cy="0"/>
          <a:chOff x="0" y="0"/>
          <a:chExt cx="0" cy="0"/>
        </a:xfrm>
      </p:grpSpPr>
      <p:sp>
        <p:nvSpPr>
          <p:cNvPr id="30" name="Textplatzhalter 29">
            <a:extLst>
              <a:ext uri="{FF2B5EF4-FFF2-40B4-BE49-F238E27FC236}">
                <a16:creationId xmlns:a16="http://schemas.microsoft.com/office/drawing/2014/main" id="{4742D01D-B998-ADBF-7360-07A23A67E63B}"/>
              </a:ext>
            </a:extLst>
          </p:cNvPr>
          <p:cNvSpPr>
            <a:spLocks noGrp="1"/>
          </p:cNvSpPr>
          <p:nvPr>
            <p:ph type="body" sz="quarter" idx="16" hasCustomPrompt="1"/>
          </p:nvPr>
        </p:nvSpPr>
        <p:spPr>
          <a:xfrm>
            <a:off x="4511675" y="6416675"/>
            <a:ext cx="7164387" cy="180975"/>
          </a:xfrm>
          <a:prstGeom prst="rect">
            <a:avLst/>
          </a:prstGeom>
        </p:spPr>
        <p:txBody>
          <a:bodyPr anchor="b" anchorCtr="0"/>
          <a:lstStyle>
            <a:lvl1pPr algn="r">
              <a:lnSpc>
                <a:spcPts val="900"/>
              </a:lnSpc>
              <a:spcBef>
                <a:spcPts val="0"/>
              </a:spcBef>
              <a:defRPr sz="700"/>
            </a:lvl1pPr>
          </a:lstStyle>
          <a:p>
            <a:pPr lvl="0"/>
            <a:r>
              <a:rPr lang="de-DE"/>
              <a:t>Fußnote Franklin </a:t>
            </a:r>
            <a:r>
              <a:rPr lang="de-DE" err="1"/>
              <a:t>Gothic</a:t>
            </a:r>
            <a:r>
              <a:rPr lang="de-DE"/>
              <a:t> Book, 7 </a:t>
            </a:r>
            <a:r>
              <a:rPr lang="de-DE" err="1"/>
              <a:t>pt</a:t>
            </a:r>
            <a:r>
              <a:rPr lang="de-DE"/>
              <a:t>, Zeilenabstand 9, rechtsbündig</a:t>
            </a:r>
          </a:p>
        </p:txBody>
      </p:sp>
      <p:sp>
        <p:nvSpPr>
          <p:cNvPr id="31" name="Fußzeilenplatzhalter 30">
            <a:extLst>
              <a:ext uri="{FF2B5EF4-FFF2-40B4-BE49-F238E27FC236}">
                <a16:creationId xmlns:a16="http://schemas.microsoft.com/office/drawing/2014/main" id="{115CF64E-4C0D-9718-D8FA-BBF43416A74A}"/>
              </a:ext>
            </a:extLst>
          </p:cNvPr>
          <p:cNvSpPr>
            <a:spLocks noGrp="1"/>
          </p:cNvSpPr>
          <p:nvPr>
            <p:ph type="ftr" sz="quarter" idx="17"/>
          </p:nvPr>
        </p:nvSpPr>
        <p:spPr/>
        <p:txBody>
          <a:bodyPr/>
          <a:lstStyle/>
          <a:p>
            <a:r>
              <a:rPr lang="de-DE"/>
              <a:t>Tagesspiegel Themenspeziale Zukunftsthemen 2025</a:t>
            </a:r>
          </a:p>
        </p:txBody>
      </p:sp>
      <p:sp>
        <p:nvSpPr>
          <p:cNvPr id="32" name="Foliennummernplatzhalter 31">
            <a:extLst>
              <a:ext uri="{FF2B5EF4-FFF2-40B4-BE49-F238E27FC236}">
                <a16:creationId xmlns:a16="http://schemas.microsoft.com/office/drawing/2014/main" id="{232ABAA6-B985-F354-991B-B47415E70C34}"/>
              </a:ext>
            </a:extLst>
          </p:cNvPr>
          <p:cNvSpPr>
            <a:spLocks noGrp="1"/>
          </p:cNvSpPr>
          <p:nvPr>
            <p:ph type="sldNum" sz="quarter" idx="18"/>
          </p:nvPr>
        </p:nvSpPr>
        <p:spPr/>
        <p:txBody>
          <a:bodyPr/>
          <a:lstStyle/>
          <a:p>
            <a:fld id="{8F4F06AB-2524-4CD8-80D4-85B41CAB7F17}" type="slidenum">
              <a:rPr lang="de-DE" smtClean="0"/>
              <a:pPr/>
              <a:t>‹Nr.›</a:t>
            </a:fld>
            <a:endParaRPr lang="de-DE"/>
          </a:p>
        </p:txBody>
      </p:sp>
      <p:cxnSp>
        <p:nvCxnSpPr>
          <p:cNvPr id="11" name="Straight Connector 18">
            <a:extLst>
              <a:ext uri="{FF2B5EF4-FFF2-40B4-BE49-F238E27FC236}">
                <a16:creationId xmlns:a16="http://schemas.microsoft.com/office/drawing/2014/main" id="{90009D22-ABD2-BB76-81AC-277DDE39B994}"/>
              </a:ext>
            </a:extLst>
          </p:cNvPr>
          <p:cNvCxnSpPr/>
          <p:nvPr userDrawn="1"/>
        </p:nvCxnSpPr>
        <p:spPr>
          <a:xfrm>
            <a:off x="2" y="1812139"/>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platzhalter 6">
            <a:extLst>
              <a:ext uri="{FF2B5EF4-FFF2-40B4-BE49-F238E27FC236}">
                <a16:creationId xmlns:a16="http://schemas.microsoft.com/office/drawing/2014/main" id="{3224A937-E22D-5EB6-C845-7D64E8298D33}"/>
              </a:ext>
            </a:extLst>
          </p:cNvPr>
          <p:cNvSpPr>
            <a:spLocks noGrp="1"/>
          </p:cNvSpPr>
          <p:nvPr>
            <p:ph type="body" sz="quarter" idx="19" hasCustomPrompt="1"/>
          </p:nvPr>
        </p:nvSpPr>
        <p:spPr>
          <a:xfrm>
            <a:off x="514800" y="511200"/>
            <a:ext cx="7704000" cy="233363"/>
          </a:xfrm>
          <a:prstGeom prst="rect">
            <a:avLst/>
          </a:prstGeom>
        </p:spPr>
        <p:txBody>
          <a:bodyPr vert="horz" lIns="0" tIns="0" rIns="0" bIns="0" rtlCol="0">
            <a:noAutofit/>
          </a:bodyPr>
          <a:lstStyle>
            <a:lvl1pPr>
              <a:defRPr lang="de-DE" sz="1100" dirty="0">
                <a:solidFill>
                  <a:srgbClr val="CE0000"/>
                </a:solidFill>
                <a:latin typeface="Franklin Gothic Demi" panose="020B0703020102020204" pitchFamily="34" charset="0"/>
              </a:defRPr>
            </a:lvl1pPr>
          </a:lstStyle>
          <a:p>
            <a:pPr lvl="0"/>
            <a:r>
              <a:rPr lang="de-DE" sz="1100"/>
              <a:t>Abschnittsname – Franklin </a:t>
            </a:r>
            <a:r>
              <a:rPr lang="de-DE" sz="1100" err="1">
                <a:solidFill>
                  <a:srgbClr val="CE0000"/>
                </a:solidFill>
              </a:rPr>
              <a:t>Gothic</a:t>
            </a:r>
            <a:r>
              <a:rPr lang="de-DE" sz="1100"/>
              <a:t> Demi 11 </a:t>
            </a:r>
            <a:r>
              <a:rPr lang="de-DE" sz="1100" err="1"/>
              <a:t>pt</a:t>
            </a:r>
            <a:endParaRPr lang="de-DE" sz="1100"/>
          </a:p>
        </p:txBody>
      </p:sp>
      <p:sp>
        <p:nvSpPr>
          <p:cNvPr id="2" name="Titel 1">
            <a:extLst>
              <a:ext uri="{FF2B5EF4-FFF2-40B4-BE49-F238E27FC236}">
                <a16:creationId xmlns:a16="http://schemas.microsoft.com/office/drawing/2014/main" id="{16146FAD-59B8-5012-8063-4A2CA2070DD7}"/>
              </a:ext>
            </a:extLst>
          </p:cNvPr>
          <p:cNvSpPr>
            <a:spLocks noGrp="1"/>
          </p:cNvSpPr>
          <p:nvPr>
            <p:ph type="title" hasCustomPrompt="1"/>
          </p:nvPr>
        </p:nvSpPr>
        <p:spPr/>
        <p:txBody>
          <a:bodyPr/>
          <a:lstStyle>
            <a:lvl1pPr>
              <a:defRPr/>
            </a:lvl1pPr>
          </a:lstStyle>
          <a:p>
            <a:r>
              <a:rPr lang="de-DE"/>
              <a:t>Headline zweizeilig </a:t>
            </a:r>
            <a:r>
              <a:rPr lang="de-DE" err="1"/>
              <a:t>Abril</a:t>
            </a:r>
            <a:r>
              <a:rPr lang="de-DE"/>
              <a:t> Display 32 ZA 1,0 Headline einzeilig 42 </a:t>
            </a:r>
            <a:r>
              <a:rPr lang="de-DE" err="1"/>
              <a:t>pt</a:t>
            </a:r>
            <a:r>
              <a:rPr lang="de-DE"/>
              <a:t> ZA 0,94</a:t>
            </a:r>
          </a:p>
        </p:txBody>
      </p:sp>
      <p:sp>
        <p:nvSpPr>
          <p:cNvPr id="6" name="Textplatzhalter 5">
            <a:extLst>
              <a:ext uri="{FF2B5EF4-FFF2-40B4-BE49-F238E27FC236}">
                <a16:creationId xmlns:a16="http://schemas.microsoft.com/office/drawing/2014/main" id="{0895ABEB-9E0F-A20F-9E71-95E00E14EA04}"/>
              </a:ext>
            </a:extLst>
          </p:cNvPr>
          <p:cNvSpPr>
            <a:spLocks noGrp="1"/>
          </p:cNvSpPr>
          <p:nvPr>
            <p:ph type="body" sz="quarter" idx="20" hasCustomPrompt="1"/>
          </p:nvPr>
        </p:nvSpPr>
        <p:spPr>
          <a:xfrm>
            <a:off x="515938" y="2098800"/>
            <a:ext cx="7704000" cy="3852000"/>
          </a:xfrm>
        </p:spPr>
        <p:txBody>
          <a:bodyPr/>
          <a:lstStyle>
            <a:lvl1pPr>
              <a:defRPr/>
            </a:lvl1pPr>
            <a:lvl3pPr>
              <a:lnSpc>
                <a:spcPts val="1400"/>
              </a:lnSpc>
              <a:defRPr/>
            </a:lvl3pPr>
          </a:lstStyle>
          <a:p>
            <a:pPr lvl="0"/>
            <a:r>
              <a:rPr lang="de-DE"/>
              <a:t>Fließtext in Franklin </a:t>
            </a:r>
            <a:r>
              <a:rPr lang="de-DE" err="1"/>
              <a:t>Gothic</a:t>
            </a:r>
            <a:r>
              <a:rPr lang="de-DE"/>
              <a:t> Book, 14 </a:t>
            </a:r>
            <a:r>
              <a:rPr lang="de-DE" err="1"/>
              <a:t>pt</a:t>
            </a:r>
            <a:r>
              <a:rPr lang="de-DE"/>
              <a:t>, Zeilenabstand 20 </a:t>
            </a:r>
            <a:r>
              <a:rPr lang="de-DE" err="1"/>
              <a:t>pt</a:t>
            </a:r>
            <a:r>
              <a:rPr lang="de-DE"/>
              <a:t>, Fettungen in schwarz und Franklin </a:t>
            </a:r>
            <a:r>
              <a:rPr lang="de-DE" err="1"/>
              <a:t>Gothic</a:t>
            </a:r>
            <a:r>
              <a:rPr lang="de-DE"/>
              <a:t> Demi; Gern unten mehr Luft lassen, Textfeld muss nicht voll ausgefüllt werden! Bitte nach rechts nicht weiter aufziehen. Nur spärlich einsetzen!</a:t>
            </a:r>
          </a:p>
          <a:p>
            <a:pPr lvl="0"/>
            <a:endParaRPr lang="de-DE"/>
          </a:p>
        </p:txBody>
      </p:sp>
    </p:spTree>
    <p:extLst>
      <p:ext uri="{BB962C8B-B14F-4D97-AF65-F5344CB8AC3E}">
        <p14:creationId xmlns:p14="http://schemas.microsoft.com/office/powerpoint/2010/main" val="1529969278"/>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024_Text only 2-spaltig">
    <p:spTree>
      <p:nvGrpSpPr>
        <p:cNvPr id="1" name=""/>
        <p:cNvGrpSpPr/>
        <p:nvPr/>
      </p:nvGrpSpPr>
      <p:grpSpPr>
        <a:xfrm>
          <a:off x="0" y="0"/>
          <a:ext cx="0" cy="0"/>
          <a:chOff x="0" y="0"/>
          <a:chExt cx="0" cy="0"/>
        </a:xfrm>
      </p:grpSpPr>
      <p:sp>
        <p:nvSpPr>
          <p:cNvPr id="30" name="Textplatzhalter 29">
            <a:extLst>
              <a:ext uri="{FF2B5EF4-FFF2-40B4-BE49-F238E27FC236}">
                <a16:creationId xmlns:a16="http://schemas.microsoft.com/office/drawing/2014/main" id="{4742D01D-B998-ADBF-7360-07A23A67E63B}"/>
              </a:ext>
            </a:extLst>
          </p:cNvPr>
          <p:cNvSpPr>
            <a:spLocks noGrp="1"/>
          </p:cNvSpPr>
          <p:nvPr>
            <p:ph type="body" sz="quarter" idx="16" hasCustomPrompt="1"/>
          </p:nvPr>
        </p:nvSpPr>
        <p:spPr>
          <a:xfrm>
            <a:off x="4511675" y="6416675"/>
            <a:ext cx="7164387" cy="180975"/>
          </a:xfrm>
          <a:prstGeom prst="rect">
            <a:avLst/>
          </a:prstGeom>
        </p:spPr>
        <p:txBody>
          <a:bodyPr anchor="b" anchorCtr="0"/>
          <a:lstStyle>
            <a:lvl1pPr algn="r">
              <a:lnSpc>
                <a:spcPts val="900"/>
              </a:lnSpc>
              <a:spcBef>
                <a:spcPts val="0"/>
              </a:spcBef>
              <a:defRPr sz="700"/>
            </a:lvl1pPr>
          </a:lstStyle>
          <a:p>
            <a:pPr lvl="0"/>
            <a:r>
              <a:rPr lang="de-DE"/>
              <a:t>Fußnote Franklin </a:t>
            </a:r>
            <a:r>
              <a:rPr lang="de-DE" err="1"/>
              <a:t>Gothic</a:t>
            </a:r>
            <a:r>
              <a:rPr lang="de-DE"/>
              <a:t> Book, 7 </a:t>
            </a:r>
            <a:r>
              <a:rPr lang="de-DE" err="1"/>
              <a:t>pt</a:t>
            </a:r>
            <a:r>
              <a:rPr lang="de-DE"/>
              <a:t>, Zeilenabstand 9, rechtsbündig</a:t>
            </a:r>
          </a:p>
        </p:txBody>
      </p:sp>
      <p:sp>
        <p:nvSpPr>
          <p:cNvPr id="31" name="Fußzeilenplatzhalter 30">
            <a:extLst>
              <a:ext uri="{FF2B5EF4-FFF2-40B4-BE49-F238E27FC236}">
                <a16:creationId xmlns:a16="http://schemas.microsoft.com/office/drawing/2014/main" id="{115CF64E-4C0D-9718-D8FA-BBF43416A74A}"/>
              </a:ext>
            </a:extLst>
          </p:cNvPr>
          <p:cNvSpPr>
            <a:spLocks noGrp="1"/>
          </p:cNvSpPr>
          <p:nvPr>
            <p:ph type="ftr" sz="quarter" idx="17"/>
          </p:nvPr>
        </p:nvSpPr>
        <p:spPr/>
        <p:txBody>
          <a:bodyPr/>
          <a:lstStyle/>
          <a:p>
            <a:r>
              <a:rPr lang="de-DE"/>
              <a:t>Tagesspiegel Themenspeziale Zukunftsthemen 2025</a:t>
            </a:r>
          </a:p>
        </p:txBody>
      </p:sp>
      <p:sp>
        <p:nvSpPr>
          <p:cNvPr id="32" name="Foliennummernplatzhalter 31">
            <a:extLst>
              <a:ext uri="{FF2B5EF4-FFF2-40B4-BE49-F238E27FC236}">
                <a16:creationId xmlns:a16="http://schemas.microsoft.com/office/drawing/2014/main" id="{232ABAA6-B985-F354-991B-B47415E70C34}"/>
              </a:ext>
            </a:extLst>
          </p:cNvPr>
          <p:cNvSpPr>
            <a:spLocks noGrp="1"/>
          </p:cNvSpPr>
          <p:nvPr>
            <p:ph type="sldNum" sz="quarter" idx="18"/>
          </p:nvPr>
        </p:nvSpPr>
        <p:spPr/>
        <p:txBody>
          <a:bodyPr/>
          <a:lstStyle/>
          <a:p>
            <a:fld id="{8F4F06AB-2524-4CD8-80D4-85B41CAB7F17}" type="slidenum">
              <a:rPr lang="de-DE" smtClean="0"/>
              <a:pPr/>
              <a:t>‹Nr.›</a:t>
            </a:fld>
            <a:endParaRPr lang="de-DE"/>
          </a:p>
        </p:txBody>
      </p:sp>
      <p:cxnSp>
        <p:nvCxnSpPr>
          <p:cNvPr id="11" name="Straight Connector 18">
            <a:extLst>
              <a:ext uri="{FF2B5EF4-FFF2-40B4-BE49-F238E27FC236}">
                <a16:creationId xmlns:a16="http://schemas.microsoft.com/office/drawing/2014/main" id="{90009D22-ABD2-BB76-81AC-277DDE39B994}"/>
              </a:ext>
            </a:extLst>
          </p:cNvPr>
          <p:cNvCxnSpPr/>
          <p:nvPr userDrawn="1"/>
        </p:nvCxnSpPr>
        <p:spPr>
          <a:xfrm>
            <a:off x="2" y="1812139"/>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platzhalter 6">
            <a:extLst>
              <a:ext uri="{FF2B5EF4-FFF2-40B4-BE49-F238E27FC236}">
                <a16:creationId xmlns:a16="http://schemas.microsoft.com/office/drawing/2014/main" id="{0FC79807-A369-8944-87DA-C30437E554B7}"/>
              </a:ext>
            </a:extLst>
          </p:cNvPr>
          <p:cNvSpPr>
            <a:spLocks noGrp="1"/>
          </p:cNvSpPr>
          <p:nvPr>
            <p:ph type="body" sz="quarter" idx="19" hasCustomPrompt="1"/>
          </p:nvPr>
        </p:nvSpPr>
        <p:spPr>
          <a:xfrm>
            <a:off x="514800" y="511200"/>
            <a:ext cx="7704000" cy="233363"/>
          </a:xfrm>
          <a:prstGeom prst="rect">
            <a:avLst/>
          </a:prstGeom>
        </p:spPr>
        <p:txBody>
          <a:bodyPr vert="horz" lIns="0" tIns="0" rIns="0" bIns="0" rtlCol="0">
            <a:noAutofit/>
          </a:bodyPr>
          <a:lstStyle>
            <a:lvl1pPr>
              <a:defRPr lang="de-DE" sz="1100" dirty="0">
                <a:solidFill>
                  <a:srgbClr val="CE0000"/>
                </a:solidFill>
                <a:latin typeface="Franklin Gothic Demi" panose="020B0703020102020204" pitchFamily="34" charset="0"/>
              </a:defRPr>
            </a:lvl1pPr>
          </a:lstStyle>
          <a:p>
            <a:pPr lvl="0"/>
            <a:r>
              <a:rPr lang="de-DE" sz="1100"/>
              <a:t>Abschnittsname – Franklin </a:t>
            </a:r>
            <a:r>
              <a:rPr lang="de-DE" sz="1100" err="1">
                <a:solidFill>
                  <a:srgbClr val="CE0000"/>
                </a:solidFill>
              </a:rPr>
              <a:t>Gothic</a:t>
            </a:r>
            <a:r>
              <a:rPr lang="de-DE" sz="1100"/>
              <a:t> Demi 11 </a:t>
            </a:r>
            <a:r>
              <a:rPr lang="de-DE" sz="1100" err="1"/>
              <a:t>pt</a:t>
            </a:r>
            <a:endParaRPr lang="de-DE" sz="1100"/>
          </a:p>
        </p:txBody>
      </p:sp>
      <p:sp>
        <p:nvSpPr>
          <p:cNvPr id="2" name="Titel 1">
            <a:extLst>
              <a:ext uri="{FF2B5EF4-FFF2-40B4-BE49-F238E27FC236}">
                <a16:creationId xmlns:a16="http://schemas.microsoft.com/office/drawing/2014/main" id="{D85E1DE8-D1FC-652C-086D-ECDC6EBF8BBE}"/>
              </a:ext>
            </a:extLst>
          </p:cNvPr>
          <p:cNvSpPr>
            <a:spLocks noGrp="1"/>
          </p:cNvSpPr>
          <p:nvPr>
            <p:ph type="title" hasCustomPrompt="1"/>
          </p:nvPr>
        </p:nvSpPr>
        <p:spPr/>
        <p:txBody>
          <a:bodyPr/>
          <a:lstStyle/>
          <a:p>
            <a:r>
              <a:rPr lang="de-DE"/>
              <a:t>Headline zweizeilig </a:t>
            </a:r>
            <a:r>
              <a:rPr lang="de-DE" err="1"/>
              <a:t>Abril</a:t>
            </a:r>
            <a:r>
              <a:rPr lang="de-DE"/>
              <a:t> Display 32 ZA 1,0 Headline einzeilig 42 </a:t>
            </a:r>
            <a:r>
              <a:rPr lang="de-DE" err="1"/>
              <a:t>pt</a:t>
            </a:r>
            <a:r>
              <a:rPr lang="de-DE"/>
              <a:t> ZA 0,94</a:t>
            </a:r>
          </a:p>
        </p:txBody>
      </p:sp>
      <p:sp>
        <p:nvSpPr>
          <p:cNvPr id="3" name="Textplatzhalter 5">
            <a:extLst>
              <a:ext uri="{FF2B5EF4-FFF2-40B4-BE49-F238E27FC236}">
                <a16:creationId xmlns:a16="http://schemas.microsoft.com/office/drawing/2014/main" id="{18FF5D28-D38B-86CC-3E91-87CE9FE4514D}"/>
              </a:ext>
            </a:extLst>
          </p:cNvPr>
          <p:cNvSpPr>
            <a:spLocks noGrp="1"/>
          </p:cNvSpPr>
          <p:nvPr>
            <p:ph type="body" sz="quarter" idx="20" hasCustomPrompt="1"/>
          </p:nvPr>
        </p:nvSpPr>
        <p:spPr>
          <a:xfrm>
            <a:off x="515938" y="2098800"/>
            <a:ext cx="9359900" cy="3852000"/>
          </a:xfrm>
        </p:spPr>
        <p:txBody>
          <a:bodyPr numCol="2" spcCol="252000"/>
          <a:lstStyle>
            <a:lvl1pPr>
              <a:defRPr/>
            </a:lvl1pPr>
            <a:lvl3pPr>
              <a:lnSpc>
                <a:spcPts val="1400"/>
              </a:lnSpc>
              <a:defRPr/>
            </a:lvl3pPr>
          </a:lstStyle>
          <a:p>
            <a:pPr lvl="0"/>
            <a:r>
              <a:rPr lang="de-DE"/>
              <a:t>Der Text verläuft auf dieser Folieneinstellung zweispaltig, Spaltenabstand 0,7. Fließtext in Franklin </a:t>
            </a:r>
            <a:r>
              <a:rPr lang="de-DE" err="1"/>
              <a:t>Gothic</a:t>
            </a:r>
            <a:r>
              <a:rPr lang="de-DE"/>
              <a:t> Book, 14 </a:t>
            </a:r>
            <a:r>
              <a:rPr lang="de-DE" err="1"/>
              <a:t>pt</a:t>
            </a:r>
            <a:r>
              <a:rPr lang="de-DE"/>
              <a:t>, Zeilenabstand 20 </a:t>
            </a:r>
            <a:r>
              <a:rPr lang="de-DE" err="1"/>
              <a:t>pt</a:t>
            </a:r>
            <a:r>
              <a:rPr lang="de-DE"/>
              <a:t>, Fettungen in schwarz und Franklin </a:t>
            </a:r>
            <a:r>
              <a:rPr lang="de-DE" err="1"/>
              <a:t>Gothic</a:t>
            </a:r>
            <a:r>
              <a:rPr lang="de-DE"/>
              <a:t> Demi; Gern unten mehr Luft lassen, Textfeld muss nicht voll ausgefüllt werden und soll rechts nicht in die volle Breite. Die Enden der 2 Blöcke sollte nach unten halbwegs auf gleicher Höhe enden, kein starkes Gefälle</a:t>
            </a:r>
          </a:p>
          <a:p>
            <a:pPr lvl="0"/>
            <a:endParaRPr lang="de-DE"/>
          </a:p>
          <a:p>
            <a:pPr lvl="0"/>
            <a:endParaRPr lang="de-DE"/>
          </a:p>
          <a:p>
            <a:pPr lvl="0"/>
            <a:endParaRPr lang="de-DE"/>
          </a:p>
          <a:p>
            <a:pPr lvl="0"/>
            <a:endParaRPr lang="de-DE"/>
          </a:p>
          <a:p>
            <a:pPr lvl="0"/>
            <a:endParaRPr lang="de-DE"/>
          </a:p>
          <a:p>
            <a:pPr lvl="0"/>
            <a:endParaRPr lang="de-DE"/>
          </a:p>
          <a:p>
            <a:pPr lvl="0"/>
            <a:r>
              <a:rPr lang="de-DE"/>
              <a:t>Fließtext in Franklin </a:t>
            </a:r>
            <a:r>
              <a:rPr lang="de-DE" err="1"/>
              <a:t>Gothic</a:t>
            </a:r>
            <a:r>
              <a:rPr lang="de-DE"/>
              <a:t> Book, 14 </a:t>
            </a:r>
            <a:r>
              <a:rPr lang="de-DE" err="1"/>
              <a:t>pt</a:t>
            </a:r>
            <a:r>
              <a:rPr lang="de-DE"/>
              <a:t>, Zeilenabstand 20 </a:t>
            </a:r>
            <a:r>
              <a:rPr lang="de-DE" err="1"/>
              <a:t>pt</a:t>
            </a:r>
            <a:r>
              <a:rPr lang="de-DE"/>
              <a:t>, Fettungen in schwarz und Franklin </a:t>
            </a:r>
            <a:r>
              <a:rPr lang="de-DE" err="1"/>
              <a:t>Gothic</a:t>
            </a:r>
            <a:r>
              <a:rPr lang="de-DE"/>
              <a:t> Demi</a:t>
            </a:r>
          </a:p>
        </p:txBody>
      </p:sp>
    </p:spTree>
    <p:extLst>
      <p:ext uri="{BB962C8B-B14F-4D97-AF65-F5344CB8AC3E}">
        <p14:creationId xmlns:p14="http://schemas.microsoft.com/office/powerpoint/2010/main" val="2963628458"/>
      </p:ext>
    </p:extLst>
  </p:cSld>
  <p:clrMapOvr>
    <a:masterClrMapping/>
  </p:clrMapOvr>
  <p:extLst>
    <p:ext uri="{DCECCB84-F9BA-43D5-87BE-67443E8EF086}">
      <p15:sldGuideLst xmlns:p15="http://schemas.microsoft.com/office/powerpoint/2012/main">
        <p15:guide id="1" pos="6221"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024_Text links breit, rechts Platz für weitere Texte">
    <p:spTree>
      <p:nvGrpSpPr>
        <p:cNvPr id="1" name=""/>
        <p:cNvGrpSpPr/>
        <p:nvPr/>
      </p:nvGrpSpPr>
      <p:grpSpPr>
        <a:xfrm>
          <a:off x="0" y="0"/>
          <a:ext cx="0" cy="0"/>
          <a:chOff x="0" y="0"/>
          <a:chExt cx="0" cy="0"/>
        </a:xfrm>
      </p:grpSpPr>
      <p:sp>
        <p:nvSpPr>
          <p:cNvPr id="30" name="Textplatzhalter 29">
            <a:extLst>
              <a:ext uri="{FF2B5EF4-FFF2-40B4-BE49-F238E27FC236}">
                <a16:creationId xmlns:a16="http://schemas.microsoft.com/office/drawing/2014/main" id="{4742D01D-B998-ADBF-7360-07A23A67E63B}"/>
              </a:ext>
            </a:extLst>
          </p:cNvPr>
          <p:cNvSpPr>
            <a:spLocks noGrp="1"/>
          </p:cNvSpPr>
          <p:nvPr>
            <p:ph type="body" sz="quarter" idx="16" hasCustomPrompt="1"/>
          </p:nvPr>
        </p:nvSpPr>
        <p:spPr>
          <a:xfrm>
            <a:off x="8230181" y="6237288"/>
            <a:ext cx="3445881" cy="360362"/>
          </a:xfrm>
          <a:prstGeom prst="rect">
            <a:avLst/>
          </a:prstGeom>
        </p:spPr>
        <p:txBody>
          <a:bodyPr anchor="b" anchorCtr="0"/>
          <a:lstStyle>
            <a:lvl1pPr algn="r">
              <a:lnSpc>
                <a:spcPts val="900"/>
              </a:lnSpc>
              <a:spcBef>
                <a:spcPts val="0"/>
              </a:spcBef>
              <a:defRPr sz="700"/>
            </a:lvl1pPr>
          </a:lstStyle>
          <a:p>
            <a:pPr lvl="0"/>
            <a:r>
              <a:rPr lang="de-DE"/>
              <a:t>Fußnote Franklin </a:t>
            </a:r>
            <a:r>
              <a:rPr lang="de-DE" err="1"/>
              <a:t>Gothic</a:t>
            </a:r>
            <a:r>
              <a:rPr lang="de-DE"/>
              <a:t> Book, 7 </a:t>
            </a:r>
            <a:r>
              <a:rPr lang="de-DE" err="1"/>
              <a:t>pt</a:t>
            </a:r>
            <a:r>
              <a:rPr lang="de-DE"/>
              <a:t>, Zeilenabstand 9, rechtsbündig</a:t>
            </a:r>
          </a:p>
        </p:txBody>
      </p:sp>
      <p:sp>
        <p:nvSpPr>
          <p:cNvPr id="31" name="Fußzeilenplatzhalter 30">
            <a:extLst>
              <a:ext uri="{FF2B5EF4-FFF2-40B4-BE49-F238E27FC236}">
                <a16:creationId xmlns:a16="http://schemas.microsoft.com/office/drawing/2014/main" id="{115CF64E-4C0D-9718-D8FA-BBF43416A74A}"/>
              </a:ext>
            </a:extLst>
          </p:cNvPr>
          <p:cNvSpPr>
            <a:spLocks noGrp="1"/>
          </p:cNvSpPr>
          <p:nvPr>
            <p:ph type="ftr" sz="quarter" idx="17"/>
          </p:nvPr>
        </p:nvSpPr>
        <p:spPr/>
        <p:txBody>
          <a:bodyPr/>
          <a:lstStyle/>
          <a:p>
            <a:r>
              <a:rPr lang="de-DE"/>
              <a:t>Tagesspiegel Themenspeziale Zukunftsthemen 2025</a:t>
            </a:r>
          </a:p>
        </p:txBody>
      </p:sp>
      <p:sp>
        <p:nvSpPr>
          <p:cNvPr id="32" name="Foliennummernplatzhalter 31">
            <a:extLst>
              <a:ext uri="{FF2B5EF4-FFF2-40B4-BE49-F238E27FC236}">
                <a16:creationId xmlns:a16="http://schemas.microsoft.com/office/drawing/2014/main" id="{232ABAA6-B985-F354-991B-B47415E70C34}"/>
              </a:ext>
            </a:extLst>
          </p:cNvPr>
          <p:cNvSpPr>
            <a:spLocks noGrp="1"/>
          </p:cNvSpPr>
          <p:nvPr>
            <p:ph type="sldNum" sz="quarter" idx="18"/>
          </p:nvPr>
        </p:nvSpPr>
        <p:spPr/>
        <p:txBody>
          <a:bodyPr/>
          <a:lstStyle/>
          <a:p>
            <a:fld id="{8F4F06AB-2524-4CD8-80D4-85B41CAB7F17}" type="slidenum">
              <a:rPr lang="de-DE" smtClean="0"/>
              <a:pPr/>
              <a:t>‹Nr.›</a:t>
            </a:fld>
            <a:endParaRPr lang="de-DE"/>
          </a:p>
        </p:txBody>
      </p:sp>
      <p:cxnSp>
        <p:nvCxnSpPr>
          <p:cNvPr id="2" name="Straight Connector 22">
            <a:extLst>
              <a:ext uri="{FF2B5EF4-FFF2-40B4-BE49-F238E27FC236}">
                <a16:creationId xmlns:a16="http://schemas.microsoft.com/office/drawing/2014/main" id="{317F15FB-36CF-0D95-79B6-079A5FCDF750}"/>
              </a:ext>
            </a:extLst>
          </p:cNvPr>
          <p:cNvCxnSpPr>
            <a:cxnSpLocks/>
          </p:cNvCxnSpPr>
          <p:nvPr userDrawn="1"/>
        </p:nvCxnSpPr>
        <p:spPr>
          <a:xfrm>
            <a:off x="9741293" y="2168525"/>
            <a:ext cx="0" cy="46894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 name="Straight Connector 18">
            <a:extLst>
              <a:ext uri="{FF2B5EF4-FFF2-40B4-BE49-F238E27FC236}">
                <a16:creationId xmlns:a16="http://schemas.microsoft.com/office/drawing/2014/main" id="{D2D18241-A482-2190-AB17-A3709A6395F1}"/>
              </a:ext>
            </a:extLst>
          </p:cNvPr>
          <p:cNvCxnSpPr/>
          <p:nvPr userDrawn="1"/>
        </p:nvCxnSpPr>
        <p:spPr>
          <a:xfrm>
            <a:off x="2" y="1812139"/>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platzhalter 6">
            <a:extLst>
              <a:ext uri="{FF2B5EF4-FFF2-40B4-BE49-F238E27FC236}">
                <a16:creationId xmlns:a16="http://schemas.microsoft.com/office/drawing/2014/main" id="{73E6E25A-E187-3EC2-1E8C-DB27E08FC883}"/>
              </a:ext>
            </a:extLst>
          </p:cNvPr>
          <p:cNvSpPr>
            <a:spLocks noGrp="1"/>
          </p:cNvSpPr>
          <p:nvPr>
            <p:ph type="body" sz="quarter" idx="21" hasCustomPrompt="1"/>
          </p:nvPr>
        </p:nvSpPr>
        <p:spPr>
          <a:xfrm>
            <a:off x="514800" y="511200"/>
            <a:ext cx="7704000" cy="233363"/>
          </a:xfrm>
          <a:prstGeom prst="rect">
            <a:avLst/>
          </a:prstGeom>
        </p:spPr>
        <p:txBody>
          <a:bodyPr vert="horz" lIns="0" tIns="0" rIns="0" bIns="0" rtlCol="0">
            <a:noAutofit/>
          </a:bodyPr>
          <a:lstStyle>
            <a:lvl1pPr>
              <a:defRPr lang="de-DE" sz="1100" dirty="0">
                <a:solidFill>
                  <a:srgbClr val="CE0000"/>
                </a:solidFill>
                <a:latin typeface="Franklin Gothic Demi" panose="020B0703020102020204" pitchFamily="34" charset="0"/>
              </a:defRPr>
            </a:lvl1pPr>
          </a:lstStyle>
          <a:p>
            <a:pPr lvl="0"/>
            <a:r>
              <a:rPr lang="de-DE" sz="1100"/>
              <a:t>Abschnittsname – Franklin </a:t>
            </a:r>
            <a:r>
              <a:rPr lang="de-DE" sz="1100" err="1">
                <a:solidFill>
                  <a:srgbClr val="CE0000"/>
                </a:solidFill>
              </a:rPr>
              <a:t>Gothic</a:t>
            </a:r>
            <a:r>
              <a:rPr lang="de-DE" sz="1100"/>
              <a:t> Demi 11 </a:t>
            </a:r>
            <a:r>
              <a:rPr lang="de-DE" sz="1100" err="1"/>
              <a:t>pt</a:t>
            </a:r>
            <a:endParaRPr lang="de-DE" sz="1100"/>
          </a:p>
        </p:txBody>
      </p:sp>
      <p:sp>
        <p:nvSpPr>
          <p:cNvPr id="12" name="Textplatzhalter 29">
            <a:extLst>
              <a:ext uri="{FF2B5EF4-FFF2-40B4-BE49-F238E27FC236}">
                <a16:creationId xmlns:a16="http://schemas.microsoft.com/office/drawing/2014/main" id="{B8081526-A80A-1630-10EC-98D52AE7FA10}"/>
              </a:ext>
            </a:extLst>
          </p:cNvPr>
          <p:cNvSpPr>
            <a:spLocks noGrp="1"/>
          </p:cNvSpPr>
          <p:nvPr>
            <p:ph type="body" sz="quarter" idx="23" hasCustomPrompt="1"/>
          </p:nvPr>
        </p:nvSpPr>
        <p:spPr>
          <a:xfrm>
            <a:off x="4234444" y="6237288"/>
            <a:ext cx="3445881" cy="360362"/>
          </a:xfrm>
          <a:prstGeom prst="rect">
            <a:avLst/>
          </a:prstGeom>
        </p:spPr>
        <p:txBody>
          <a:bodyPr anchor="b" anchorCtr="0"/>
          <a:lstStyle>
            <a:lvl1pPr algn="r">
              <a:lnSpc>
                <a:spcPts val="900"/>
              </a:lnSpc>
              <a:spcBef>
                <a:spcPts val="0"/>
              </a:spcBef>
              <a:defRPr sz="700"/>
            </a:lvl1pPr>
          </a:lstStyle>
          <a:p>
            <a:pPr lvl="0"/>
            <a:r>
              <a:rPr lang="de-DE"/>
              <a:t>Fußnote Franklin </a:t>
            </a:r>
            <a:r>
              <a:rPr lang="de-DE" err="1"/>
              <a:t>Gothic</a:t>
            </a:r>
            <a:r>
              <a:rPr lang="de-DE"/>
              <a:t> Book, 7 </a:t>
            </a:r>
            <a:r>
              <a:rPr lang="de-DE" err="1"/>
              <a:t>pt</a:t>
            </a:r>
            <a:r>
              <a:rPr lang="de-DE"/>
              <a:t>, Zeilenabstand 9, rechtsbündig</a:t>
            </a:r>
          </a:p>
        </p:txBody>
      </p:sp>
      <p:sp>
        <p:nvSpPr>
          <p:cNvPr id="4" name="Titel 3">
            <a:extLst>
              <a:ext uri="{FF2B5EF4-FFF2-40B4-BE49-F238E27FC236}">
                <a16:creationId xmlns:a16="http://schemas.microsoft.com/office/drawing/2014/main" id="{62490C61-A0E9-F823-CF1E-100303D46B55}"/>
              </a:ext>
            </a:extLst>
          </p:cNvPr>
          <p:cNvSpPr>
            <a:spLocks noGrp="1"/>
          </p:cNvSpPr>
          <p:nvPr>
            <p:ph type="title" hasCustomPrompt="1"/>
          </p:nvPr>
        </p:nvSpPr>
        <p:spPr/>
        <p:txBody>
          <a:bodyPr/>
          <a:lstStyle/>
          <a:p>
            <a:r>
              <a:rPr lang="de-DE"/>
              <a:t>Headline zweizeilig </a:t>
            </a:r>
            <a:r>
              <a:rPr lang="de-DE" err="1"/>
              <a:t>Abril</a:t>
            </a:r>
            <a:r>
              <a:rPr lang="de-DE"/>
              <a:t> Display 32 ZA 1,0 Headline einzeilig 42 </a:t>
            </a:r>
            <a:r>
              <a:rPr lang="de-DE" err="1"/>
              <a:t>pt</a:t>
            </a:r>
            <a:r>
              <a:rPr lang="de-DE"/>
              <a:t> ZA 0,94</a:t>
            </a:r>
          </a:p>
        </p:txBody>
      </p:sp>
      <p:sp>
        <p:nvSpPr>
          <p:cNvPr id="8" name="Textplatzhalter 5">
            <a:extLst>
              <a:ext uri="{FF2B5EF4-FFF2-40B4-BE49-F238E27FC236}">
                <a16:creationId xmlns:a16="http://schemas.microsoft.com/office/drawing/2014/main" id="{1F06F2EF-27A1-7DAA-D4AC-AD88931EA9AB}"/>
              </a:ext>
            </a:extLst>
          </p:cNvPr>
          <p:cNvSpPr>
            <a:spLocks noGrp="1"/>
          </p:cNvSpPr>
          <p:nvPr>
            <p:ph type="body" sz="quarter" idx="20" hasCustomPrompt="1"/>
          </p:nvPr>
        </p:nvSpPr>
        <p:spPr>
          <a:xfrm>
            <a:off x="515938" y="2098800"/>
            <a:ext cx="7164000" cy="3852000"/>
          </a:xfrm>
        </p:spPr>
        <p:txBody>
          <a:bodyPr/>
          <a:lstStyle>
            <a:lvl1pPr>
              <a:defRPr/>
            </a:lvl1pPr>
            <a:lvl3pPr>
              <a:lnSpc>
                <a:spcPts val="1400"/>
              </a:lnSpc>
              <a:defRPr/>
            </a:lvl3pPr>
          </a:lstStyle>
          <a:p>
            <a:pPr lvl="0"/>
            <a:r>
              <a:rPr lang="de-DE"/>
              <a:t>Fließtext in Franklin </a:t>
            </a:r>
            <a:r>
              <a:rPr lang="de-DE" err="1"/>
              <a:t>Gothic</a:t>
            </a:r>
            <a:r>
              <a:rPr lang="de-DE"/>
              <a:t> Book, 14 </a:t>
            </a:r>
            <a:r>
              <a:rPr lang="de-DE" err="1"/>
              <a:t>pt</a:t>
            </a:r>
            <a:r>
              <a:rPr lang="de-DE"/>
              <a:t>, Zeilenabstand 20 </a:t>
            </a:r>
            <a:r>
              <a:rPr lang="de-DE" err="1"/>
              <a:t>pt</a:t>
            </a:r>
            <a:r>
              <a:rPr lang="de-DE"/>
              <a:t>, Fettungen in schwarz und Franklin </a:t>
            </a:r>
            <a:r>
              <a:rPr lang="de-DE" err="1"/>
              <a:t>Gothic</a:t>
            </a:r>
            <a:r>
              <a:rPr lang="de-DE"/>
              <a:t> Demi. Der Text verläuft auf dieser Folieneinstellung einspaltig. </a:t>
            </a:r>
          </a:p>
        </p:txBody>
      </p:sp>
      <p:sp>
        <p:nvSpPr>
          <p:cNvPr id="9" name="Textplatzhalter 5">
            <a:extLst>
              <a:ext uri="{FF2B5EF4-FFF2-40B4-BE49-F238E27FC236}">
                <a16:creationId xmlns:a16="http://schemas.microsoft.com/office/drawing/2014/main" id="{F72D57FB-8786-43E2-8B86-438E627CCDB6}"/>
              </a:ext>
            </a:extLst>
          </p:cNvPr>
          <p:cNvSpPr>
            <a:spLocks noGrp="1"/>
          </p:cNvSpPr>
          <p:nvPr>
            <p:ph type="body" sz="quarter" idx="24" hasCustomPrompt="1"/>
          </p:nvPr>
        </p:nvSpPr>
        <p:spPr>
          <a:xfrm>
            <a:off x="8218800" y="2098800"/>
            <a:ext cx="3456000" cy="3852000"/>
          </a:xfrm>
        </p:spPr>
        <p:txBody>
          <a:bodyPr/>
          <a:lstStyle>
            <a:lvl1pPr>
              <a:defRPr/>
            </a:lvl1pPr>
            <a:lvl3pPr>
              <a:lnSpc>
                <a:spcPts val="1400"/>
              </a:lnSpc>
              <a:defRPr/>
            </a:lvl3pPr>
          </a:lstStyle>
          <a:p>
            <a:pPr lvl="0"/>
            <a:r>
              <a:rPr lang="de-DE"/>
              <a:t>Hier kann weiterer Text stehen. Oder Nr. Einsen. Fließtext in Franklin </a:t>
            </a:r>
            <a:r>
              <a:rPr lang="de-DE" err="1"/>
              <a:t>Gothic</a:t>
            </a:r>
            <a:r>
              <a:rPr lang="de-DE"/>
              <a:t> Book, 14 </a:t>
            </a:r>
            <a:r>
              <a:rPr lang="de-DE" err="1"/>
              <a:t>pt</a:t>
            </a:r>
            <a:r>
              <a:rPr lang="de-DE"/>
              <a:t>, Zeilenabstand 20 </a:t>
            </a:r>
            <a:r>
              <a:rPr lang="de-DE" err="1"/>
              <a:t>pt</a:t>
            </a:r>
            <a:r>
              <a:rPr lang="de-DE"/>
              <a:t>, Fettungen in schwarz und Franklin </a:t>
            </a:r>
            <a:r>
              <a:rPr lang="de-DE" err="1"/>
              <a:t>Gothic</a:t>
            </a:r>
            <a:r>
              <a:rPr lang="de-DE"/>
              <a:t> Demi. </a:t>
            </a:r>
          </a:p>
        </p:txBody>
      </p:sp>
    </p:spTree>
    <p:extLst>
      <p:ext uri="{BB962C8B-B14F-4D97-AF65-F5344CB8AC3E}">
        <p14:creationId xmlns:p14="http://schemas.microsoft.com/office/powerpoint/2010/main" val="2633117478"/>
      </p:ext>
    </p:extLst>
  </p:cSld>
  <p:clrMapOvr>
    <a:masterClrMapping/>
  </p:clrMapOvr>
  <p:extLst>
    <p:ext uri="{DCECCB84-F9BA-43D5-87BE-67443E8EF086}">
      <p15:sldGuideLst xmlns:p15="http://schemas.microsoft.com/office/powerpoint/2012/main">
        <p15:guide id="4" pos="2343" userDrawn="1">
          <p15:clr>
            <a:srgbClr val="FBAE40"/>
          </p15:clr>
        </p15:guide>
        <p15:guide id="5" pos="4679" userDrawn="1">
          <p15:clr>
            <a:srgbClr val="FBAE40"/>
          </p15:clr>
        </p15:guide>
        <p15:guide id="6" pos="536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024_Bild links, Text 1-spaltig">
    <p:spTree>
      <p:nvGrpSpPr>
        <p:cNvPr id="1" name=""/>
        <p:cNvGrpSpPr/>
        <p:nvPr/>
      </p:nvGrpSpPr>
      <p:grpSpPr>
        <a:xfrm>
          <a:off x="0" y="0"/>
          <a:ext cx="0" cy="0"/>
          <a:chOff x="0" y="0"/>
          <a:chExt cx="0" cy="0"/>
        </a:xfrm>
      </p:grpSpPr>
      <p:sp>
        <p:nvSpPr>
          <p:cNvPr id="4" name="Bildplatzhalter 3">
            <a:extLst>
              <a:ext uri="{FF2B5EF4-FFF2-40B4-BE49-F238E27FC236}">
                <a16:creationId xmlns:a16="http://schemas.microsoft.com/office/drawing/2014/main" id="{09F3CDC2-6E1C-0E52-A872-1FC4E2DF672A}"/>
              </a:ext>
            </a:extLst>
          </p:cNvPr>
          <p:cNvSpPr>
            <a:spLocks noGrp="1"/>
          </p:cNvSpPr>
          <p:nvPr>
            <p:ph type="pic" sz="quarter" idx="19"/>
          </p:nvPr>
        </p:nvSpPr>
        <p:spPr>
          <a:xfrm>
            <a:off x="0" y="2168526"/>
            <a:ext cx="3971925" cy="4689470"/>
          </a:xfrm>
          <a:prstGeom prst="rect">
            <a:avLst/>
          </a:prstGeom>
          <a:solidFill>
            <a:srgbClr val="B9D0C8"/>
          </a:solidFill>
        </p:spPr>
        <p:txBody>
          <a:bodyPr/>
          <a:lstStyle/>
          <a:p>
            <a:r>
              <a:rPr lang="de-DE"/>
              <a:t>Bild durch Klicken auf Symbol hinzufügen</a:t>
            </a:r>
          </a:p>
        </p:txBody>
      </p:sp>
      <p:sp>
        <p:nvSpPr>
          <p:cNvPr id="30" name="Textplatzhalter 29">
            <a:extLst>
              <a:ext uri="{FF2B5EF4-FFF2-40B4-BE49-F238E27FC236}">
                <a16:creationId xmlns:a16="http://schemas.microsoft.com/office/drawing/2014/main" id="{4742D01D-B998-ADBF-7360-07A23A67E63B}"/>
              </a:ext>
            </a:extLst>
          </p:cNvPr>
          <p:cNvSpPr>
            <a:spLocks noGrp="1"/>
          </p:cNvSpPr>
          <p:nvPr>
            <p:ph type="body" sz="quarter" idx="16" hasCustomPrompt="1"/>
          </p:nvPr>
        </p:nvSpPr>
        <p:spPr>
          <a:xfrm>
            <a:off x="8220075" y="6237289"/>
            <a:ext cx="3455987" cy="360362"/>
          </a:xfrm>
          <a:prstGeom prst="rect">
            <a:avLst/>
          </a:prstGeom>
        </p:spPr>
        <p:txBody>
          <a:bodyPr anchor="b" anchorCtr="0"/>
          <a:lstStyle>
            <a:lvl1pPr algn="r">
              <a:lnSpc>
                <a:spcPts val="900"/>
              </a:lnSpc>
              <a:spcBef>
                <a:spcPts val="0"/>
              </a:spcBef>
              <a:defRPr sz="700"/>
            </a:lvl1pPr>
          </a:lstStyle>
          <a:p>
            <a:pPr lvl="0"/>
            <a:r>
              <a:rPr lang="de-DE"/>
              <a:t>Fußnote Franklin </a:t>
            </a:r>
            <a:r>
              <a:rPr lang="de-DE" err="1"/>
              <a:t>Gothic</a:t>
            </a:r>
            <a:r>
              <a:rPr lang="de-DE"/>
              <a:t> Book, 7 </a:t>
            </a:r>
            <a:r>
              <a:rPr lang="de-DE" err="1"/>
              <a:t>pt</a:t>
            </a:r>
            <a:r>
              <a:rPr lang="de-DE"/>
              <a:t>, Zeilenabstand 9, rechtsbündig</a:t>
            </a:r>
          </a:p>
        </p:txBody>
      </p:sp>
      <p:sp>
        <p:nvSpPr>
          <p:cNvPr id="31" name="Fußzeilenplatzhalter 30">
            <a:extLst>
              <a:ext uri="{FF2B5EF4-FFF2-40B4-BE49-F238E27FC236}">
                <a16:creationId xmlns:a16="http://schemas.microsoft.com/office/drawing/2014/main" id="{115CF64E-4C0D-9718-D8FA-BBF43416A74A}"/>
              </a:ext>
            </a:extLst>
          </p:cNvPr>
          <p:cNvSpPr>
            <a:spLocks noGrp="1"/>
          </p:cNvSpPr>
          <p:nvPr>
            <p:ph type="ftr" sz="quarter" idx="17"/>
          </p:nvPr>
        </p:nvSpPr>
        <p:spPr/>
        <p:txBody>
          <a:bodyPr/>
          <a:lstStyle>
            <a:lvl1pPr>
              <a:defRPr>
                <a:solidFill>
                  <a:schemeClr val="bg1"/>
                </a:solidFill>
              </a:defRPr>
            </a:lvl1pPr>
          </a:lstStyle>
          <a:p>
            <a:r>
              <a:rPr lang="de-DE"/>
              <a:t>Tagesspiegel Themenspeziale Zukunftsthemen 2025</a:t>
            </a:r>
          </a:p>
        </p:txBody>
      </p:sp>
      <p:sp>
        <p:nvSpPr>
          <p:cNvPr id="32" name="Foliennummernplatzhalter 31">
            <a:extLst>
              <a:ext uri="{FF2B5EF4-FFF2-40B4-BE49-F238E27FC236}">
                <a16:creationId xmlns:a16="http://schemas.microsoft.com/office/drawing/2014/main" id="{232ABAA6-B985-F354-991B-B47415E70C34}"/>
              </a:ext>
            </a:extLst>
          </p:cNvPr>
          <p:cNvSpPr>
            <a:spLocks noGrp="1"/>
          </p:cNvSpPr>
          <p:nvPr>
            <p:ph type="sldNum" sz="quarter" idx="18"/>
          </p:nvPr>
        </p:nvSpPr>
        <p:spPr/>
        <p:txBody>
          <a:bodyPr/>
          <a:lstStyle>
            <a:lvl1pPr>
              <a:defRPr>
                <a:solidFill>
                  <a:schemeClr val="bg1"/>
                </a:solidFill>
              </a:defRPr>
            </a:lvl1pPr>
          </a:lstStyle>
          <a:p>
            <a:fld id="{8F4F06AB-2524-4CD8-80D4-85B41CAB7F17}" type="slidenum">
              <a:rPr lang="de-DE" smtClean="0"/>
              <a:pPr/>
              <a:t>‹Nr.›</a:t>
            </a:fld>
            <a:endParaRPr lang="de-DE"/>
          </a:p>
        </p:txBody>
      </p:sp>
      <p:cxnSp>
        <p:nvCxnSpPr>
          <p:cNvPr id="11" name="Straight Connector 18">
            <a:extLst>
              <a:ext uri="{FF2B5EF4-FFF2-40B4-BE49-F238E27FC236}">
                <a16:creationId xmlns:a16="http://schemas.microsoft.com/office/drawing/2014/main" id="{90009D22-ABD2-BB76-81AC-277DDE39B994}"/>
              </a:ext>
            </a:extLst>
          </p:cNvPr>
          <p:cNvCxnSpPr/>
          <p:nvPr userDrawn="1"/>
        </p:nvCxnSpPr>
        <p:spPr>
          <a:xfrm>
            <a:off x="2" y="1812139"/>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platzhalter 29">
            <a:extLst>
              <a:ext uri="{FF2B5EF4-FFF2-40B4-BE49-F238E27FC236}">
                <a16:creationId xmlns:a16="http://schemas.microsoft.com/office/drawing/2014/main" id="{25C3164D-83A8-B4B5-D977-25A7DC3E64E9}"/>
              </a:ext>
            </a:extLst>
          </p:cNvPr>
          <p:cNvSpPr>
            <a:spLocks noGrp="1"/>
          </p:cNvSpPr>
          <p:nvPr>
            <p:ph type="body" sz="quarter" idx="20" hasCustomPrompt="1"/>
          </p:nvPr>
        </p:nvSpPr>
        <p:spPr>
          <a:xfrm>
            <a:off x="4768147" y="6237289"/>
            <a:ext cx="2284934" cy="360362"/>
          </a:xfrm>
          <a:prstGeom prst="rect">
            <a:avLst/>
          </a:prstGeom>
        </p:spPr>
        <p:txBody>
          <a:bodyPr anchor="b" anchorCtr="0"/>
          <a:lstStyle>
            <a:lvl1pPr algn="l">
              <a:lnSpc>
                <a:spcPts val="900"/>
              </a:lnSpc>
              <a:spcBef>
                <a:spcPts val="0"/>
              </a:spcBef>
              <a:defRPr sz="700"/>
            </a:lvl1pPr>
          </a:lstStyle>
          <a:p>
            <a:pPr lvl="0"/>
            <a:r>
              <a:rPr lang="de-DE"/>
              <a:t>Bildbeschreibung, Copyright, max. 2-zeilig Franklin </a:t>
            </a:r>
            <a:r>
              <a:rPr lang="de-DE" err="1"/>
              <a:t>Gothic</a:t>
            </a:r>
            <a:r>
              <a:rPr lang="de-DE"/>
              <a:t> Book, 7 </a:t>
            </a:r>
            <a:r>
              <a:rPr lang="de-DE" err="1"/>
              <a:t>pt</a:t>
            </a:r>
            <a:r>
              <a:rPr lang="de-DE"/>
              <a:t>, Zeilenabstand 9, linksbündig</a:t>
            </a:r>
          </a:p>
        </p:txBody>
      </p:sp>
      <p:pic>
        <p:nvPicPr>
          <p:cNvPr id="7" name="Picture 20">
            <a:extLst>
              <a:ext uri="{FF2B5EF4-FFF2-40B4-BE49-F238E27FC236}">
                <a16:creationId xmlns:a16="http://schemas.microsoft.com/office/drawing/2014/main" id="{3D701F40-0CA7-D432-2F70-F2BF199D2A5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flipH="1" flipV="1">
            <a:off x="4500746" y="6511754"/>
            <a:ext cx="176334" cy="68521"/>
          </a:xfrm>
          <a:prstGeom prst="rect">
            <a:avLst/>
          </a:prstGeom>
        </p:spPr>
      </p:pic>
      <p:cxnSp>
        <p:nvCxnSpPr>
          <p:cNvPr id="8" name="Straight Connector 21">
            <a:extLst>
              <a:ext uri="{FF2B5EF4-FFF2-40B4-BE49-F238E27FC236}">
                <a16:creationId xmlns:a16="http://schemas.microsoft.com/office/drawing/2014/main" id="{810339DB-783E-95E2-8591-E0CDB8592B39}"/>
              </a:ext>
            </a:extLst>
          </p:cNvPr>
          <p:cNvCxnSpPr>
            <a:cxnSpLocks/>
          </p:cNvCxnSpPr>
          <p:nvPr userDrawn="1"/>
        </p:nvCxnSpPr>
        <p:spPr>
          <a:xfrm>
            <a:off x="4234870" y="2168526"/>
            <a:ext cx="0" cy="46894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platzhalter 6">
            <a:extLst>
              <a:ext uri="{FF2B5EF4-FFF2-40B4-BE49-F238E27FC236}">
                <a16:creationId xmlns:a16="http://schemas.microsoft.com/office/drawing/2014/main" id="{BC4616E2-B9EB-3DBC-8DAF-0AF654F34C21}"/>
              </a:ext>
            </a:extLst>
          </p:cNvPr>
          <p:cNvSpPr>
            <a:spLocks noGrp="1"/>
          </p:cNvSpPr>
          <p:nvPr>
            <p:ph type="body" sz="quarter" idx="21" hasCustomPrompt="1"/>
          </p:nvPr>
        </p:nvSpPr>
        <p:spPr>
          <a:xfrm>
            <a:off x="514800" y="511200"/>
            <a:ext cx="7704000" cy="233363"/>
          </a:xfrm>
          <a:prstGeom prst="rect">
            <a:avLst/>
          </a:prstGeom>
        </p:spPr>
        <p:txBody>
          <a:bodyPr vert="horz" lIns="0" tIns="0" rIns="0" bIns="0" rtlCol="0">
            <a:noAutofit/>
          </a:bodyPr>
          <a:lstStyle>
            <a:lvl1pPr>
              <a:defRPr lang="de-DE" sz="1100" dirty="0">
                <a:solidFill>
                  <a:srgbClr val="CE0000"/>
                </a:solidFill>
                <a:latin typeface="Franklin Gothic Demi" panose="020B0703020102020204" pitchFamily="34" charset="0"/>
              </a:defRPr>
            </a:lvl1pPr>
          </a:lstStyle>
          <a:p>
            <a:pPr lvl="0"/>
            <a:r>
              <a:rPr lang="de-DE" sz="1100"/>
              <a:t>Abschnittsname – Franklin </a:t>
            </a:r>
            <a:r>
              <a:rPr lang="de-DE" sz="1100" err="1">
                <a:solidFill>
                  <a:srgbClr val="CE0000"/>
                </a:solidFill>
              </a:rPr>
              <a:t>Gothic</a:t>
            </a:r>
            <a:r>
              <a:rPr lang="de-DE" sz="1100"/>
              <a:t> Demi 11 </a:t>
            </a:r>
            <a:r>
              <a:rPr lang="de-DE" sz="1100" err="1"/>
              <a:t>pt</a:t>
            </a:r>
            <a:endParaRPr lang="de-DE" sz="1100"/>
          </a:p>
        </p:txBody>
      </p:sp>
      <p:sp>
        <p:nvSpPr>
          <p:cNvPr id="2" name="Titel 1">
            <a:extLst>
              <a:ext uri="{FF2B5EF4-FFF2-40B4-BE49-F238E27FC236}">
                <a16:creationId xmlns:a16="http://schemas.microsoft.com/office/drawing/2014/main" id="{ADB7351A-581E-5CE7-C3B1-A334E2DC9BD1}"/>
              </a:ext>
            </a:extLst>
          </p:cNvPr>
          <p:cNvSpPr>
            <a:spLocks noGrp="1"/>
          </p:cNvSpPr>
          <p:nvPr>
            <p:ph type="title" hasCustomPrompt="1"/>
          </p:nvPr>
        </p:nvSpPr>
        <p:spPr/>
        <p:txBody>
          <a:bodyPr/>
          <a:lstStyle/>
          <a:p>
            <a:r>
              <a:rPr lang="de-DE"/>
              <a:t>Headline zweizeilig </a:t>
            </a:r>
            <a:r>
              <a:rPr lang="de-DE" err="1"/>
              <a:t>Abril</a:t>
            </a:r>
            <a:r>
              <a:rPr lang="de-DE"/>
              <a:t> Display 32 ZA 1,0 Headline einzeilig 42 </a:t>
            </a:r>
            <a:r>
              <a:rPr lang="de-DE" err="1"/>
              <a:t>pt</a:t>
            </a:r>
            <a:r>
              <a:rPr lang="de-DE"/>
              <a:t> ZA 0,94</a:t>
            </a:r>
          </a:p>
        </p:txBody>
      </p:sp>
      <p:sp>
        <p:nvSpPr>
          <p:cNvPr id="14" name="Textplatzhalter 13">
            <a:extLst>
              <a:ext uri="{FF2B5EF4-FFF2-40B4-BE49-F238E27FC236}">
                <a16:creationId xmlns:a16="http://schemas.microsoft.com/office/drawing/2014/main" id="{B026A0FA-6200-C4AA-264A-58DEF1435317}"/>
              </a:ext>
            </a:extLst>
          </p:cNvPr>
          <p:cNvSpPr>
            <a:spLocks noGrp="1"/>
          </p:cNvSpPr>
          <p:nvPr>
            <p:ph type="body" sz="quarter" idx="22" hasCustomPrompt="1"/>
          </p:nvPr>
        </p:nvSpPr>
        <p:spPr>
          <a:xfrm>
            <a:off x="4511675" y="2098800"/>
            <a:ext cx="6337299" cy="3852000"/>
          </a:xfrm>
        </p:spPr>
        <p:txBody>
          <a:bodyPr/>
          <a:lstStyle>
            <a:lvl1pPr>
              <a:defRPr/>
            </a:lvl1pPr>
            <a:lvl3pPr>
              <a:lnSpc>
                <a:spcPts val="1400"/>
              </a:lnSpc>
              <a:defRPr/>
            </a:lvl3pPr>
          </a:lstStyle>
          <a:p>
            <a:pPr lvl="0"/>
            <a:r>
              <a:rPr lang="de-DE"/>
              <a:t>Fließtext in Franklin </a:t>
            </a:r>
            <a:r>
              <a:rPr lang="de-DE" err="1"/>
              <a:t>Gothic</a:t>
            </a:r>
            <a:r>
              <a:rPr lang="de-DE"/>
              <a:t> Book, 14 </a:t>
            </a:r>
            <a:r>
              <a:rPr lang="de-DE" err="1"/>
              <a:t>pt</a:t>
            </a:r>
            <a:r>
              <a:rPr lang="de-DE"/>
              <a:t>, Zeilenabstand 20 </a:t>
            </a:r>
            <a:r>
              <a:rPr lang="de-DE" err="1"/>
              <a:t>pt</a:t>
            </a:r>
            <a:r>
              <a:rPr lang="de-DE"/>
              <a:t>, Fettungen in schwarz und Franklin </a:t>
            </a:r>
            <a:r>
              <a:rPr lang="de-DE" err="1"/>
              <a:t>Gothic</a:t>
            </a:r>
            <a:r>
              <a:rPr lang="de-DE"/>
              <a:t> Demi. Der Text verläuft auf dieser Folieneinstellung einspaltig und endet rechts bei der Hilfslinie Media. Wenn es unten keine Bildbeschreibung gibt, den roten Pfeil mit weißem Kästchen überdecken. Das Bild links wird bei nur 1 Bild (z.B. Titel oder Beispielseiten) horizontal zentriert und oben an der zweiten Hilfslinie ausgerichtet</a:t>
            </a:r>
          </a:p>
        </p:txBody>
      </p:sp>
    </p:spTree>
    <p:extLst>
      <p:ext uri="{BB962C8B-B14F-4D97-AF65-F5344CB8AC3E}">
        <p14:creationId xmlns:p14="http://schemas.microsoft.com/office/powerpoint/2010/main" val="3089349374"/>
      </p:ext>
    </p:extLst>
  </p:cSld>
  <p:clrMapOvr>
    <a:masterClrMapping/>
  </p:clrMapOvr>
  <p:extLst>
    <p:ext uri="{DCECCB84-F9BA-43D5-87BE-67443E8EF086}">
      <p15:sldGuideLst xmlns:p15="http://schemas.microsoft.com/office/powerpoint/2012/main">
        <p15:guide id="3" pos="3001" userDrawn="1">
          <p15:clr>
            <a:srgbClr val="FBAE40"/>
          </p15:clr>
        </p15:guide>
        <p15:guide id="4" pos="6834"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024_Bild links, Text 2-spaltig">
    <p:spTree>
      <p:nvGrpSpPr>
        <p:cNvPr id="1" name=""/>
        <p:cNvGrpSpPr/>
        <p:nvPr/>
      </p:nvGrpSpPr>
      <p:grpSpPr>
        <a:xfrm>
          <a:off x="0" y="0"/>
          <a:ext cx="0" cy="0"/>
          <a:chOff x="0" y="0"/>
          <a:chExt cx="0" cy="0"/>
        </a:xfrm>
      </p:grpSpPr>
      <p:sp>
        <p:nvSpPr>
          <p:cNvPr id="4" name="Bildplatzhalter 3">
            <a:extLst>
              <a:ext uri="{FF2B5EF4-FFF2-40B4-BE49-F238E27FC236}">
                <a16:creationId xmlns:a16="http://schemas.microsoft.com/office/drawing/2014/main" id="{09F3CDC2-6E1C-0E52-A872-1FC4E2DF672A}"/>
              </a:ext>
            </a:extLst>
          </p:cNvPr>
          <p:cNvSpPr>
            <a:spLocks noGrp="1"/>
          </p:cNvSpPr>
          <p:nvPr>
            <p:ph type="pic" sz="quarter" idx="19"/>
          </p:nvPr>
        </p:nvSpPr>
        <p:spPr>
          <a:xfrm>
            <a:off x="0" y="2168532"/>
            <a:ext cx="3971925" cy="4689464"/>
          </a:xfrm>
          <a:prstGeom prst="rect">
            <a:avLst/>
          </a:prstGeom>
          <a:solidFill>
            <a:srgbClr val="B9D0C8"/>
          </a:solidFill>
        </p:spPr>
        <p:txBody>
          <a:bodyPr/>
          <a:lstStyle/>
          <a:p>
            <a:r>
              <a:rPr lang="de-DE"/>
              <a:t>Bild durch Klicken auf Symbol hinzufügen</a:t>
            </a:r>
          </a:p>
        </p:txBody>
      </p:sp>
      <p:sp>
        <p:nvSpPr>
          <p:cNvPr id="30" name="Textplatzhalter 29">
            <a:extLst>
              <a:ext uri="{FF2B5EF4-FFF2-40B4-BE49-F238E27FC236}">
                <a16:creationId xmlns:a16="http://schemas.microsoft.com/office/drawing/2014/main" id="{4742D01D-B998-ADBF-7360-07A23A67E63B}"/>
              </a:ext>
            </a:extLst>
          </p:cNvPr>
          <p:cNvSpPr>
            <a:spLocks noGrp="1"/>
          </p:cNvSpPr>
          <p:nvPr>
            <p:ph type="body" sz="quarter" idx="16" hasCustomPrompt="1"/>
          </p:nvPr>
        </p:nvSpPr>
        <p:spPr>
          <a:xfrm>
            <a:off x="8220075" y="6237289"/>
            <a:ext cx="3455987" cy="360362"/>
          </a:xfrm>
          <a:prstGeom prst="rect">
            <a:avLst/>
          </a:prstGeom>
        </p:spPr>
        <p:txBody>
          <a:bodyPr anchor="b" anchorCtr="0"/>
          <a:lstStyle>
            <a:lvl1pPr algn="r">
              <a:lnSpc>
                <a:spcPts val="900"/>
              </a:lnSpc>
              <a:spcBef>
                <a:spcPts val="0"/>
              </a:spcBef>
              <a:defRPr sz="700"/>
            </a:lvl1pPr>
          </a:lstStyle>
          <a:p>
            <a:pPr lvl="0"/>
            <a:r>
              <a:rPr lang="de-DE"/>
              <a:t>Fußnote Franklin </a:t>
            </a:r>
            <a:r>
              <a:rPr lang="de-DE" err="1"/>
              <a:t>Gothic</a:t>
            </a:r>
            <a:r>
              <a:rPr lang="de-DE"/>
              <a:t> Book, 7 </a:t>
            </a:r>
            <a:r>
              <a:rPr lang="de-DE" err="1"/>
              <a:t>pt</a:t>
            </a:r>
            <a:r>
              <a:rPr lang="de-DE"/>
              <a:t>, Zeilenabstand 9, rechtsbündig</a:t>
            </a:r>
          </a:p>
        </p:txBody>
      </p:sp>
      <p:sp>
        <p:nvSpPr>
          <p:cNvPr id="31" name="Fußzeilenplatzhalter 30">
            <a:extLst>
              <a:ext uri="{FF2B5EF4-FFF2-40B4-BE49-F238E27FC236}">
                <a16:creationId xmlns:a16="http://schemas.microsoft.com/office/drawing/2014/main" id="{115CF64E-4C0D-9718-D8FA-BBF43416A74A}"/>
              </a:ext>
            </a:extLst>
          </p:cNvPr>
          <p:cNvSpPr>
            <a:spLocks noGrp="1"/>
          </p:cNvSpPr>
          <p:nvPr>
            <p:ph type="ftr" sz="quarter" idx="17"/>
          </p:nvPr>
        </p:nvSpPr>
        <p:spPr/>
        <p:txBody>
          <a:bodyPr/>
          <a:lstStyle>
            <a:lvl1pPr>
              <a:defRPr>
                <a:solidFill>
                  <a:schemeClr val="bg1"/>
                </a:solidFill>
              </a:defRPr>
            </a:lvl1pPr>
          </a:lstStyle>
          <a:p>
            <a:r>
              <a:rPr lang="de-DE"/>
              <a:t>Tagesspiegel Themenspeziale Zukunftsthemen 2025</a:t>
            </a:r>
          </a:p>
        </p:txBody>
      </p:sp>
      <p:sp>
        <p:nvSpPr>
          <p:cNvPr id="32" name="Foliennummernplatzhalter 31">
            <a:extLst>
              <a:ext uri="{FF2B5EF4-FFF2-40B4-BE49-F238E27FC236}">
                <a16:creationId xmlns:a16="http://schemas.microsoft.com/office/drawing/2014/main" id="{232ABAA6-B985-F354-991B-B47415E70C34}"/>
              </a:ext>
            </a:extLst>
          </p:cNvPr>
          <p:cNvSpPr>
            <a:spLocks noGrp="1"/>
          </p:cNvSpPr>
          <p:nvPr>
            <p:ph type="sldNum" sz="quarter" idx="18"/>
          </p:nvPr>
        </p:nvSpPr>
        <p:spPr/>
        <p:txBody>
          <a:bodyPr/>
          <a:lstStyle>
            <a:lvl1pPr>
              <a:defRPr>
                <a:solidFill>
                  <a:schemeClr val="bg1"/>
                </a:solidFill>
              </a:defRPr>
            </a:lvl1pPr>
          </a:lstStyle>
          <a:p>
            <a:fld id="{8F4F06AB-2524-4CD8-80D4-85B41CAB7F17}" type="slidenum">
              <a:rPr lang="de-DE" smtClean="0"/>
              <a:pPr/>
              <a:t>‹Nr.›</a:t>
            </a:fld>
            <a:endParaRPr lang="de-DE"/>
          </a:p>
        </p:txBody>
      </p:sp>
      <p:pic>
        <p:nvPicPr>
          <p:cNvPr id="7" name="Picture 20">
            <a:extLst>
              <a:ext uri="{FF2B5EF4-FFF2-40B4-BE49-F238E27FC236}">
                <a16:creationId xmlns:a16="http://schemas.microsoft.com/office/drawing/2014/main" id="{3D701F40-0CA7-D432-2F70-F2BF199D2A5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flipH="1" flipV="1">
            <a:off x="4500746" y="6511754"/>
            <a:ext cx="176334" cy="68521"/>
          </a:xfrm>
          <a:prstGeom prst="rect">
            <a:avLst/>
          </a:prstGeom>
        </p:spPr>
      </p:pic>
      <p:cxnSp>
        <p:nvCxnSpPr>
          <p:cNvPr id="8" name="Straight Connector 21">
            <a:extLst>
              <a:ext uri="{FF2B5EF4-FFF2-40B4-BE49-F238E27FC236}">
                <a16:creationId xmlns:a16="http://schemas.microsoft.com/office/drawing/2014/main" id="{810339DB-783E-95E2-8591-E0CDB8592B39}"/>
              </a:ext>
            </a:extLst>
          </p:cNvPr>
          <p:cNvCxnSpPr>
            <a:cxnSpLocks/>
          </p:cNvCxnSpPr>
          <p:nvPr userDrawn="1"/>
        </p:nvCxnSpPr>
        <p:spPr>
          <a:xfrm>
            <a:off x="4234870" y="2168525"/>
            <a:ext cx="0" cy="46894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 name="Straight Connector 18">
            <a:extLst>
              <a:ext uri="{FF2B5EF4-FFF2-40B4-BE49-F238E27FC236}">
                <a16:creationId xmlns:a16="http://schemas.microsoft.com/office/drawing/2014/main" id="{F430A11C-D92E-FC06-895F-2F2A607B825C}"/>
              </a:ext>
            </a:extLst>
          </p:cNvPr>
          <p:cNvCxnSpPr/>
          <p:nvPr userDrawn="1"/>
        </p:nvCxnSpPr>
        <p:spPr>
          <a:xfrm>
            <a:off x="2" y="1812139"/>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platzhalter 29">
            <a:extLst>
              <a:ext uri="{FF2B5EF4-FFF2-40B4-BE49-F238E27FC236}">
                <a16:creationId xmlns:a16="http://schemas.microsoft.com/office/drawing/2014/main" id="{47200A66-3F0C-6412-239F-6839C8FFC88D}"/>
              </a:ext>
            </a:extLst>
          </p:cNvPr>
          <p:cNvSpPr>
            <a:spLocks noGrp="1"/>
          </p:cNvSpPr>
          <p:nvPr>
            <p:ph type="body" sz="quarter" idx="20" hasCustomPrompt="1"/>
          </p:nvPr>
        </p:nvSpPr>
        <p:spPr>
          <a:xfrm>
            <a:off x="4768147" y="6237289"/>
            <a:ext cx="2284934" cy="360362"/>
          </a:xfrm>
          <a:prstGeom prst="rect">
            <a:avLst/>
          </a:prstGeom>
        </p:spPr>
        <p:txBody>
          <a:bodyPr anchor="b" anchorCtr="0"/>
          <a:lstStyle>
            <a:lvl1pPr algn="l">
              <a:lnSpc>
                <a:spcPts val="900"/>
              </a:lnSpc>
              <a:spcBef>
                <a:spcPts val="0"/>
              </a:spcBef>
              <a:defRPr sz="700"/>
            </a:lvl1pPr>
          </a:lstStyle>
          <a:p>
            <a:pPr lvl="0"/>
            <a:r>
              <a:rPr lang="de-DE"/>
              <a:t>Bildbeschreibung, Copyright, max. 2-zeilig Franklin </a:t>
            </a:r>
            <a:r>
              <a:rPr lang="de-DE" err="1"/>
              <a:t>Gothic</a:t>
            </a:r>
            <a:r>
              <a:rPr lang="de-DE"/>
              <a:t> Book, 7 </a:t>
            </a:r>
            <a:r>
              <a:rPr lang="de-DE" err="1"/>
              <a:t>pt</a:t>
            </a:r>
            <a:r>
              <a:rPr lang="de-DE"/>
              <a:t>, Zeilenabstand 9, linksbündig</a:t>
            </a:r>
          </a:p>
        </p:txBody>
      </p:sp>
      <p:sp>
        <p:nvSpPr>
          <p:cNvPr id="10" name="Textplatzhalter 6">
            <a:extLst>
              <a:ext uri="{FF2B5EF4-FFF2-40B4-BE49-F238E27FC236}">
                <a16:creationId xmlns:a16="http://schemas.microsoft.com/office/drawing/2014/main" id="{252733EA-BC9A-18FD-D493-04D5B8F408E8}"/>
              </a:ext>
            </a:extLst>
          </p:cNvPr>
          <p:cNvSpPr>
            <a:spLocks noGrp="1"/>
          </p:cNvSpPr>
          <p:nvPr>
            <p:ph type="body" sz="quarter" idx="21" hasCustomPrompt="1"/>
          </p:nvPr>
        </p:nvSpPr>
        <p:spPr>
          <a:xfrm>
            <a:off x="514800" y="511200"/>
            <a:ext cx="7704000" cy="233363"/>
          </a:xfrm>
          <a:prstGeom prst="rect">
            <a:avLst/>
          </a:prstGeom>
        </p:spPr>
        <p:txBody>
          <a:bodyPr vert="horz" lIns="0" tIns="0" rIns="0" bIns="0" rtlCol="0">
            <a:noAutofit/>
          </a:bodyPr>
          <a:lstStyle>
            <a:lvl1pPr>
              <a:defRPr lang="de-DE" sz="1100" dirty="0">
                <a:solidFill>
                  <a:srgbClr val="CE0000"/>
                </a:solidFill>
                <a:latin typeface="Franklin Gothic Demi" panose="020B0703020102020204" pitchFamily="34" charset="0"/>
              </a:defRPr>
            </a:lvl1pPr>
          </a:lstStyle>
          <a:p>
            <a:pPr lvl="0"/>
            <a:r>
              <a:rPr lang="de-DE" sz="1100"/>
              <a:t>Abschnittsname – Franklin </a:t>
            </a:r>
            <a:r>
              <a:rPr lang="de-DE" sz="1100" err="1">
                <a:solidFill>
                  <a:srgbClr val="CE0000"/>
                </a:solidFill>
              </a:rPr>
              <a:t>Gothic</a:t>
            </a:r>
            <a:r>
              <a:rPr lang="de-DE" sz="1100"/>
              <a:t> Demi 11 </a:t>
            </a:r>
            <a:r>
              <a:rPr lang="de-DE" sz="1100" err="1"/>
              <a:t>pt</a:t>
            </a:r>
            <a:endParaRPr lang="de-DE" sz="1100"/>
          </a:p>
        </p:txBody>
      </p:sp>
      <p:sp>
        <p:nvSpPr>
          <p:cNvPr id="6" name="Titel 5">
            <a:extLst>
              <a:ext uri="{FF2B5EF4-FFF2-40B4-BE49-F238E27FC236}">
                <a16:creationId xmlns:a16="http://schemas.microsoft.com/office/drawing/2014/main" id="{23BE1FCA-91B1-4B59-9123-F348FDC351F1}"/>
              </a:ext>
            </a:extLst>
          </p:cNvPr>
          <p:cNvSpPr>
            <a:spLocks noGrp="1"/>
          </p:cNvSpPr>
          <p:nvPr>
            <p:ph type="title" hasCustomPrompt="1"/>
          </p:nvPr>
        </p:nvSpPr>
        <p:spPr/>
        <p:txBody>
          <a:bodyPr/>
          <a:lstStyle/>
          <a:p>
            <a:r>
              <a:rPr lang="de-DE"/>
              <a:t>Headline zweizeilig </a:t>
            </a:r>
            <a:r>
              <a:rPr lang="de-DE" err="1"/>
              <a:t>Abril</a:t>
            </a:r>
            <a:r>
              <a:rPr lang="de-DE"/>
              <a:t> Display 32 ZA 1,0 Headline einzeilig 42 </a:t>
            </a:r>
            <a:r>
              <a:rPr lang="de-DE" err="1"/>
              <a:t>pt</a:t>
            </a:r>
            <a:r>
              <a:rPr lang="de-DE"/>
              <a:t> ZA 0,94</a:t>
            </a:r>
          </a:p>
        </p:txBody>
      </p:sp>
      <p:sp>
        <p:nvSpPr>
          <p:cNvPr id="13" name="Textplatzhalter 12">
            <a:extLst>
              <a:ext uri="{FF2B5EF4-FFF2-40B4-BE49-F238E27FC236}">
                <a16:creationId xmlns:a16="http://schemas.microsoft.com/office/drawing/2014/main" id="{E2A625A6-4196-475C-D05D-B0C412590AD1}"/>
              </a:ext>
            </a:extLst>
          </p:cNvPr>
          <p:cNvSpPr>
            <a:spLocks noGrp="1"/>
          </p:cNvSpPr>
          <p:nvPr>
            <p:ph type="body" sz="quarter" idx="22" hasCustomPrompt="1"/>
          </p:nvPr>
        </p:nvSpPr>
        <p:spPr>
          <a:xfrm>
            <a:off x="4511675" y="2098800"/>
            <a:ext cx="7164383" cy="3852000"/>
          </a:xfrm>
        </p:spPr>
        <p:txBody>
          <a:bodyPr numCol="2" spcCol="252000"/>
          <a:lstStyle>
            <a:lvl1pPr>
              <a:defRPr/>
            </a:lvl1pPr>
            <a:lvl3pPr>
              <a:lnSpc>
                <a:spcPts val="1400"/>
              </a:lnSpc>
              <a:defRPr/>
            </a:lvl3pPr>
          </a:lstStyle>
          <a:p>
            <a:pPr lvl="0"/>
            <a:r>
              <a:rPr lang="de-DE"/>
              <a:t>Der Text verläuft auf dieser Folieneinstellung zweispaltig, Spaltenabstand 0,7. Fließtext in Franklin </a:t>
            </a:r>
            <a:r>
              <a:rPr lang="de-DE" err="1"/>
              <a:t>Gothic</a:t>
            </a:r>
            <a:r>
              <a:rPr lang="de-DE"/>
              <a:t> Book, 14 </a:t>
            </a:r>
            <a:r>
              <a:rPr lang="de-DE" err="1"/>
              <a:t>pt</a:t>
            </a:r>
            <a:r>
              <a:rPr lang="de-DE"/>
              <a:t>, Zeilenabstand 20 </a:t>
            </a:r>
            <a:r>
              <a:rPr lang="de-DE" err="1"/>
              <a:t>pt</a:t>
            </a:r>
            <a:r>
              <a:rPr lang="de-DE"/>
              <a:t>, Fettungen in schwarz und Franklin </a:t>
            </a:r>
            <a:r>
              <a:rPr lang="de-DE" err="1"/>
              <a:t>Gothic</a:t>
            </a:r>
            <a:r>
              <a:rPr lang="de-DE"/>
              <a:t> Demi; Wenn es unten keine Bildbeschreibung gibt, den roten Pfeil mit weißem Kästchen überdecken; Das Bild links wird bei nur 1 Bild (z.B. Titel oder Beispielseiten) horizontal zentriert und oben an der zweiten Hilfslinie ausgerichtet. Die Enden der 2 Blöcke sollte nach unten halbwegs auf gleicher Höhe enden, kein starkes Gefälle</a:t>
            </a:r>
          </a:p>
          <a:p>
            <a:pPr lvl="0"/>
            <a:endParaRPr lang="de-DE"/>
          </a:p>
          <a:p>
            <a:pPr lvl="0"/>
            <a:endParaRPr lang="de-DE"/>
          </a:p>
          <a:p>
            <a:pPr lvl="0"/>
            <a:r>
              <a:rPr lang="de-DE"/>
              <a:t>Hier steht der Text in der zweiten Spalte; Spaltenabstand 0,7</a:t>
            </a:r>
          </a:p>
        </p:txBody>
      </p:sp>
    </p:spTree>
    <p:extLst>
      <p:ext uri="{BB962C8B-B14F-4D97-AF65-F5344CB8AC3E}">
        <p14:creationId xmlns:p14="http://schemas.microsoft.com/office/powerpoint/2010/main" val="3504860672"/>
      </p:ext>
    </p:extLst>
  </p:cSld>
  <p:clrMapOvr>
    <a:masterClrMapping/>
  </p:clrMapOvr>
  <p:extLst>
    <p:ext uri="{DCECCB84-F9BA-43D5-87BE-67443E8EF086}">
      <p15:sldGuideLst xmlns:p15="http://schemas.microsoft.com/office/powerpoint/2012/main">
        <p15:guide id="1" orient="horz" pos="4247" userDrawn="1">
          <p15:clr>
            <a:srgbClr val="FBAE40"/>
          </p15:clr>
        </p15:guide>
        <p15:guide id="3" pos="3001"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024_Text links, Abbildungen rechts, Überschrift 3-zeilig">
    <p:spTree>
      <p:nvGrpSpPr>
        <p:cNvPr id="1" name=""/>
        <p:cNvGrpSpPr/>
        <p:nvPr/>
      </p:nvGrpSpPr>
      <p:grpSpPr>
        <a:xfrm>
          <a:off x="0" y="0"/>
          <a:ext cx="0" cy="0"/>
          <a:chOff x="0" y="0"/>
          <a:chExt cx="0" cy="0"/>
        </a:xfrm>
      </p:grpSpPr>
      <p:sp>
        <p:nvSpPr>
          <p:cNvPr id="4" name="Bildplatzhalter 3">
            <a:extLst>
              <a:ext uri="{FF2B5EF4-FFF2-40B4-BE49-F238E27FC236}">
                <a16:creationId xmlns:a16="http://schemas.microsoft.com/office/drawing/2014/main" id="{897D4077-A867-D64A-E1AC-1561822800F1}"/>
              </a:ext>
            </a:extLst>
          </p:cNvPr>
          <p:cNvSpPr>
            <a:spLocks noGrp="1"/>
          </p:cNvSpPr>
          <p:nvPr>
            <p:ph type="pic" sz="quarter" idx="19"/>
          </p:nvPr>
        </p:nvSpPr>
        <p:spPr>
          <a:xfrm>
            <a:off x="4511675" y="1184275"/>
            <a:ext cx="7680323" cy="5673725"/>
          </a:xfrm>
          <a:prstGeom prst="rect">
            <a:avLst/>
          </a:prstGeom>
          <a:solidFill>
            <a:srgbClr val="B9D0C8"/>
          </a:solidFill>
        </p:spPr>
        <p:txBody>
          <a:bodyPr/>
          <a:lstStyle/>
          <a:p>
            <a:r>
              <a:rPr lang="de-DE"/>
              <a:t>Bild durch Klicken auf Symbol hinzufügen</a:t>
            </a:r>
          </a:p>
        </p:txBody>
      </p:sp>
      <p:sp>
        <p:nvSpPr>
          <p:cNvPr id="30" name="Textplatzhalter 29">
            <a:extLst>
              <a:ext uri="{FF2B5EF4-FFF2-40B4-BE49-F238E27FC236}">
                <a16:creationId xmlns:a16="http://schemas.microsoft.com/office/drawing/2014/main" id="{4742D01D-B998-ADBF-7360-07A23A67E63B}"/>
              </a:ext>
            </a:extLst>
          </p:cNvPr>
          <p:cNvSpPr>
            <a:spLocks noGrp="1"/>
          </p:cNvSpPr>
          <p:nvPr>
            <p:ph type="body" sz="quarter" idx="16" hasCustomPrompt="1"/>
          </p:nvPr>
        </p:nvSpPr>
        <p:spPr>
          <a:xfrm>
            <a:off x="4756320" y="6237289"/>
            <a:ext cx="6919742" cy="360362"/>
          </a:xfrm>
          <a:prstGeom prst="rect">
            <a:avLst/>
          </a:prstGeom>
        </p:spPr>
        <p:txBody>
          <a:bodyPr anchor="b" anchorCtr="0"/>
          <a:lstStyle>
            <a:lvl1pPr algn="r">
              <a:lnSpc>
                <a:spcPts val="900"/>
              </a:lnSpc>
              <a:spcBef>
                <a:spcPts val="0"/>
              </a:spcBef>
              <a:defRPr sz="700"/>
            </a:lvl1pPr>
          </a:lstStyle>
          <a:p>
            <a:pPr lvl="0"/>
            <a:r>
              <a:rPr lang="de-DE"/>
              <a:t>Fußnote Franklin </a:t>
            </a:r>
            <a:r>
              <a:rPr lang="de-DE" err="1"/>
              <a:t>Gothic</a:t>
            </a:r>
            <a:r>
              <a:rPr lang="de-DE"/>
              <a:t> Book, 7 </a:t>
            </a:r>
            <a:r>
              <a:rPr lang="de-DE" err="1"/>
              <a:t>pt</a:t>
            </a:r>
            <a:r>
              <a:rPr lang="de-DE"/>
              <a:t>, Zeilenabstand 9, rechtsbündig</a:t>
            </a:r>
          </a:p>
        </p:txBody>
      </p:sp>
      <p:sp>
        <p:nvSpPr>
          <p:cNvPr id="31" name="Fußzeilenplatzhalter 30">
            <a:extLst>
              <a:ext uri="{FF2B5EF4-FFF2-40B4-BE49-F238E27FC236}">
                <a16:creationId xmlns:a16="http://schemas.microsoft.com/office/drawing/2014/main" id="{115CF64E-4C0D-9718-D8FA-BBF43416A74A}"/>
              </a:ext>
            </a:extLst>
          </p:cNvPr>
          <p:cNvSpPr>
            <a:spLocks noGrp="1"/>
          </p:cNvSpPr>
          <p:nvPr>
            <p:ph type="ftr" sz="quarter" idx="17"/>
          </p:nvPr>
        </p:nvSpPr>
        <p:spPr/>
        <p:txBody>
          <a:bodyPr/>
          <a:lstStyle/>
          <a:p>
            <a:r>
              <a:rPr lang="de-DE"/>
              <a:t>Tagesspiegel Themenspeziale Zukunftsthemen 2025</a:t>
            </a:r>
          </a:p>
        </p:txBody>
      </p:sp>
      <p:sp>
        <p:nvSpPr>
          <p:cNvPr id="32" name="Foliennummernplatzhalter 31">
            <a:extLst>
              <a:ext uri="{FF2B5EF4-FFF2-40B4-BE49-F238E27FC236}">
                <a16:creationId xmlns:a16="http://schemas.microsoft.com/office/drawing/2014/main" id="{232ABAA6-B985-F354-991B-B47415E70C34}"/>
              </a:ext>
            </a:extLst>
          </p:cNvPr>
          <p:cNvSpPr>
            <a:spLocks noGrp="1"/>
          </p:cNvSpPr>
          <p:nvPr>
            <p:ph type="sldNum" sz="quarter" idx="18"/>
          </p:nvPr>
        </p:nvSpPr>
        <p:spPr/>
        <p:txBody>
          <a:bodyPr/>
          <a:lstStyle/>
          <a:p>
            <a:fld id="{8F4F06AB-2524-4CD8-80D4-85B41CAB7F17}" type="slidenum">
              <a:rPr lang="de-DE" smtClean="0"/>
              <a:pPr/>
              <a:t>‹Nr.›</a:t>
            </a:fld>
            <a:endParaRPr lang="de-DE"/>
          </a:p>
        </p:txBody>
      </p:sp>
      <p:cxnSp>
        <p:nvCxnSpPr>
          <p:cNvPr id="2" name="Straight Connector 22">
            <a:extLst>
              <a:ext uri="{FF2B5EF4-FFF2-40B4-BE49-F238E27FC236}">
                <a16:creationId xmlns:a16="http://schemas.microsoft.com/office/drawing/2014/main" id="{317F15FB-36CF-0D95-79B6-079A5FCDF750}"/>
              </a:ext>
            </a:extLst>
          </p:cNvPr>
          <p:cNvCxnSpPr/>
          <p:nvPr userDrawn="1"/>
        </p:nvCxnSpPr>
        <p:spPr>
          <a:xfrm>
            <a:off x="4234870"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platzhalter 29">
            <a:extLst>
              <a:ext uri="{FF2B5EF4-FFF2-40B4-BE49-F238E27FC236}">
                <a16:creationId xmlns:a16="http://schemas.microsoft.com/office/drawing/2014/main" id="{1B93FA8F-C199-F1FF-BBD6-C52035C1DBF1}"/>
              </a:ext>
            </a:extLst>
          </p:cNvPr>
          <p:cNvSpPr>
            <a:spLocks noGrp="1"/>
          </p:cNvSpPr>
          <p:nvPr>
            <p:ph type="body" sz="quarter" idx="20" hasCustomPrompt="1"/>
          </p:nvPr>
        </p:nvSpPr>
        <p:spPr>
          <a:xfrm>
            <a:off x="2705421" y="6237287"/>
            <a:ext cx="1008000" cy="360363"/>
          </a:xfrm>
          <a:prstGeom prst="rect">
            <a:avLst/>
          </a:prstGeom>
        </p:spPr>
        <p:txBody>
          <a:bodyPr anchor="b" anchorCtr="0"/>
          <a:lstStyle>
            <a:lvl1pPr algn="r">
              <a:lnSpc>
                <a:spcPts val="900"/>
              </a:lnSpc>
              <a:spcBef>
                <a:spcPts val="0"/>
              </a:spcBef>
              <a:defRPr sz="700"/>
            </a:lvl1pPr>
          </a:lstStyle>
          <a:p>
            <a:pPr lvl="0"/>
            <a:r>
              <a:rPr lang="de-DE"/>
              <a:t>Max. 3 Zeilen, Bildbeschreibung © Franklin GB, 7 </a:t>
            </a:r>
            <a:r>
              <a:rPr lang="de-DE" err="1"/>
              <a:t>pt</a:t>
            </a:r>
            <a:r>
              <a:rPr lang="de-DE"/>
              <a:t>, ZA 9</a:t>
            </a:r>
          </a:p>
        </p:txBody>
      </p:sp>
      <p:pic>
        <p:nvPicPr>
          <p:cNvPr id="8" name="Picture 10">
            <a:extLst>
              <a:ext uri="{FF2B5EF4-FFF2-40B4-BE49-F238E27FC236}">
                <a16:creationId xmlns:a16="http://schemas.microsoft.com/office/drawing/2014/main" id="{344283EC-BA90-128C-E09E-856B427EA36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778657" y="6508478"/>
            <a:ext cx="193967" cy="75373"/>
          </a:xfrm>
          <a:prstGeom prst="rect">
            <a:avLst/>
          </a:prstGeom>
        </p:spPr>
      </p:pic>
      <p:sp>
        <p:nvSpPr>
          <p:cNvPr id="3" name="Titel 2">
            <a:extLst>
              <a:ext uri="{FF2B5EF4-FFF2-40B4-BE49-F238E27FC236}">
                <a16:creationId xmlns:a16="http://schemas.microsoft.com/office/drawing/2014/main" id="{E2EBE779-80D2-D974-E5A3-70BFB11DC225}"/>
              </a:ext>
            </a:extLst>
          </p:cNvPr>
          <p:cNvSpPr>
            <a:spLocks noGrp="1"/>
          </p:cNvSpPr>
          <p:nvPr>
            <p:ph type="title" hasCustomPrompt="1"/>
          </p:nvPr>
        </p:nvSpPr>
        <p:spPr>
          <a:xfrm>
            <a:off x="515937" y="832583"/>
            <a:ext cx="3455988" cy="1335941"/>
          </a:xfrm>
        </p:spPr>
        <p:txBody>
          <a:bodyPr/>
          <a:lstStyle>
            <a:lvl1pPr>
              <a:defRPr/>
            </a:lvl1pPr>
          </a:lstStyle>
          <a:p>
            <a:r>
              <a:rPr lang="de-DE"/>
              <a:t>Seitentitel </a:t>
            </a:r>
            <a:r>
              <a:rPr lang="de-DE" err="1"/>
              <a:t>Abril</a:t>
            </a:r>
            <a:r>
              <a:rPr lang="de-DE"/>
              <a:t>  Display 32</a:t>
            </a:r>
            <a:br>
              <a:rPr lang="de-DE"/>
            </a:br>
            <a:r>
              <a:rPr lang="de-DE"/>
              <a:t>Zeilenabstand 1</a:t>
            </a:r>
          </a:p>
        </p:txBody>
      </p:sp>
      <p:sp>
        <p:nvSpPr>
          <p:cNvPr id="9" name="Textplatzhalter 6">
            <a:extLst>
              <a:ext uri="{FF2B5EF4-FFF2-40B4-BE49-F238E27FC236}">
                <a16:creationId xmlns:a16="http://schemas.microsoft.com/office/drawing/2014/main" id="{B0EA33AC-871F-CE5B-41C6-EB1C23F43D4A}"/>
              </a:ext>
            </a:extLst>
          </p:cNvPr>
          <p:cNvSpPr>
            <a:spLocks noGrp="1"/>
          </p:cNvSpPr>
          <p:nvPr>
            <p:ph type="body" sz="quarter" idx="21" hasCustomPrompt="1"/>
          </p:nvPr>
        </p:nvSpPr>
        <p:spPr>
          <a:xfrm>
            <a:off x="514800" y="511200"/>
            <a:ext cx="3457125" cy="233363"/>
          </a:xfrm>
          <a:prstGeom prst="rect">
            <a:avLst/>
          </a:prstGeom>
        </p:spPr>
        <p:txBody>
          <a:bodyPr vert="horz" lIns="0" tIns="0" rIns="0" bIns="0" rtlCol="0">
            <a:noAutofit/>
          </a:bodyPr>
          <a:lstStyle>
            <a:lvl1pPr>
              <a:defRPr lang="de-DE" sz="1100" dirty="0">
                <a:solidFill>
                  <a:srgbClr val="CE0000"/>
                </a:solidFill>
                <a:latin typeface="Franklin Gothic Demi" panose="020B0703020102020204" pitchFamily="34" charset="0"/>
              </a:defRPr>
            </a:lvl1pPr>
          </a:lstStyle>
          <a:p>
            <a:pPr lvl="0"/>
            <a:r>
              <a:rPr lang="de-DE" sz="1100"/>
              <a:t>Abschnittsname – Franklin </a:t>
            </a:r>
            <a:r>
              <a:rPr lang="de-DE" sz="1100" err="1">
                <a:solidFill>
                  <a:srgbClr val="CE0000"/>
                </a:solidFill>
              </a:rPr>
              <a:t>Gothic</a:t>
            </a:r>
            <a:r>
              <a:rPr lang="de-DE" sz="1100"/>
              <a:t> Demi 11 </a:t>
            </a:r>
            <a:r>
              <a:rPr lang="de-DE" sz="1100" err="1"/>
              <a:t>pt</a:t>
            </a:r>
            <a:endParaRPr lang="de-DE" sz="1100"/>
          </a:p>
        </p:txBody>
      </p:sp>
      <p:sp>
        <p:nvSpPr>
          <p:cNvPr id="10" name="Textplatzhalter 9">
            <a:extLst>
              <a:ext uri="{FF2B5EF4-FFF2-40B4-BE49-F238E27FC236}">
                <a16:creationId xmlns:a16="http://schemas.microsoft.com/office/drawing/2014/main" id="{D248CF1A-5936-22AB-C33A-D1BF7E3244DC}"/>
              </a:ext>
            </a:extLst>
          </p:cNvPr>
          <p:cNvSpPr>
            <a:spLocks noGrp="1"/>
          </p:cNvSpPr>
          <p:nvPr>
            <p:ph type="body" sz="quarter" idx="22" hasCustomPrompt="1"/>
          </p:nvPr>
        </p:nvSpPr>
        <p:spPr>
          <a:xfrm>
            <a:off x="514799" y="2574000"/>
            <a:ext cx="3457125" cy="3375950"/>
          </a:xfrm>
        </p:spPr>
        <p:txBody>
          <a:bodyPr/>
          <a:lstStyle>
            <a:lvl3pPr>
              <a:lnSpc>
                <a:spcPts val="1400"/>
              </a:lnSpc>
              <a:defRPr/>
            </a:lvl3pPr>
          </a:lstStyle>
          <a:p>
            <a:pPr lvl="0"/>
            <a:r>
              <a:rPr lang="de-DE"/>
              <a:t>Fließtext in Franklin </a:t>
            </a:r>
            <a:r>
              <a:rPr lang="de-DE" err="1"/>
              <a:t>Gothic</a:t>
            </a:r>
            <a:r>
              <a:rPr lang="de-DE"/>
              <a:t> Book, 14 </a:t>
            </a:r>
            <a:r>
              <a:rPr lang="de-DE" err="1"/>
              <a:t>pt</a:t>
            </a:r>
            <a:r>
              <a:rPr lang="de-DE"/>
              <a:t>, Zeilenabstand 20 </a:t>
            </a:r>
            <a:r>
              <a:rPr lang="de-DE" err="1"/>
              <a:t>pt</a:t>
            </a:r>
            <a:r>
              <a:rPr lang="de-DE"/>
              <a:t>, Fettungen in schwarz und Franklin </a:t>
            </a:r>
            <a:r>
              <a:rPr lang="de-DE" err="1"/>
              <a:t>Gothic</a:t>
            </a:r>
            <a:r>
              <a:rPr lang="de-DE"/>
              <a:t> Demi</a:t>
            </a:r>
          </a:p>
        </p:txBody>
      </p:sp>
    </p:spTree>
    <p:extLst>
      <p:ext uri="{BB962C8B-B14F-4D97-AF65-F5344CB8AC3E}">
        <p14:creationId xmlns:p14="http://schemas.microsoft.com/office/powerpoint/2010/main" val="4290297507"/>
      </p:ext>
    </p:extLst>
  </p:cSld>
  <p:clrMapOvr>
    <a:masterClrMapping/>
  </p:clrMapOvr>
  <p:extLst>
    <p:ext uri="{DCECCB84-F9BA-43D5-87BE-67443E8EF086}">
      <p15:sldGuideLst xmlns:p15="http://schemas.microsoft.com/office/powerpoint/2012/main">
        <p15:guide id="1" orient="horz" pos="1366" userDrawn="1">
          <p15:clr>
            <a:srgbClr val="FBAE40"/>
          </p15:clr>
        </p15:guide>
        <p15:guide id="3" orient="horz" pos="4320" userDrawn="1">
          <p15:clr>
            <a:srgbClr val="FBAE40"/>
          </p15:clr>
        </p15:guide>
        <p15:guide id="4" pos="2343" userDrawn="1">
          <p15:clr>
            <a:srgbClr val="FBAE40"/>
          </p15:clr>
        </p15:guide>
        <p15:guide id="5" pos="3001" userDrawn="1">
          <p15:clr>
            <a:srgbClr val="FBAE40"/>
          </p15:clr>
        </p15:guide>
        <p15:guide id="6" orient="horz" pos="1661"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024_Text links, Abbildungen rechts, Überschrift 2-zeilig">
    <p:spTree>
      <p:nvGrpSpPr>
        <p:cNvPr id="1" name=""/>
        <p:cNvGrpSpPr/>
        <p:nvPr/>
      </p:nvGrpSpPr>
      <p:grpSpPr>
        <a:xfrm>
          <a:off x="0" y="0"/>
          <a:ext cx="0" cy="0"/>
          <a:chOff x="0" y="0"/>
          <a:chExt cx="0" cy="0"/>
        </a:xfrm>
      </p:grpSpPr>
      <p:sp>
        <p:nvSpPr>
          <p:cNvPr id="4" name="Bildplatzhalter 3">
            <a:extLst>
              <a:ext uri="{FF2B5EF4-FFF2-40B4-BE49-F238E27FC236}">
                <a16:creationId xmlns:a16="http://schemas.microsoft.com/office/drawing/2014/main" id="{897D4077-A867-D64A-E1AC-1561822800F1}"/>
              </a:ext>
            </a:extLst>
          </p:cNvPr>
          <p:cNvSpPr>
            <a:spLocks noGrp="1"/>
          </p:cNvSpPr>
          <p:nvPr>
            <p:ph type="pic" sz="quarter" idx="19"/>
          </p:nvPr>
        </p:nvSpPr>
        <p:spPr>
          <a:xfrm>
            <a:off x="4511675" y="1184275"/>
            <a:ext cx="7680323" cy="5673725"/>
          </a:xfrm>
          <a:prstGeom prst="rect">
            <a:avLst/>
          </a:prstGeom>
          <a:solidFill>
            <a:srgbClr val="B9D0C8"/>
          </a:solidFill>
        </p:spPr>
        <p:txBody>
          <a:bodyPr/>
          <a:lstStyle/>
          <a:p>
            <a:r>
              <a:rPr lang="de-DE"/>
              <a:t>Bild durch Klicken auf Symbol hinzufügen</a:t>
            </a:r>
          </a:p>
        </p:txBody>
      </p:sp>
      <p:sp>
        <p:nvSpPr>
          <p:cNvPr id="30" name="Textplatzhalter 29">
            <a:extLst>
              <a:ext uri="{FF2B5EF4-FFF2-40B4-BE49-F238E27FC236}">
                <a16:creationId xmlns:a16="http://schemas.microsoft.com/office/drawing/2014/main" id="{4742D01D-B998-ADBF-7360-07A23A67E63B}"/>
              </a:ext>
            </a:extLst>
          </p:cNvPr>
          <p:cNvSpPr>
            <a:spLocks noGrp="1"/>
          </p:cNvSpPr>
          <p:nvPr>
            <p:ph type="body" sz="quarter" idx="16" hasCustomPrompt="1"/>
          </p:nvPr>
        </p:nvSpPr>
        <p:spPr>
          <a:xfrm>
            <a:off x="4756320" y="6237289"/>
            <a:ext cx="6919742" cy="360362"/>
          </a:xfrm>
          <a:prstGeom prst="rect">
            <a:avLst/>
          </a:prstGeom>
        </p:spPr>
        <p:txBody>
          <a:bodyPr anchor="b" anchorCtr="0"/>
          <a:lstStyle>
            <a:lvl1pPr algn="r">
              <a:lnSpc>
                <a:spcPts val="900"/>
              </a:lnSpc>
              <a:spcBef>
                <a:spcPts val="0"/>
              </a:spcBef>
              <a:defRPr sz="700"/>
            </a:lvl1pPr>
          </a:lstStyle>
          <a:p>
            <a:pPr lvl="0"/>
            <a:r>
              <a:rPr lang="de-DE"/>
              <a:t>Fußnote Franklin </a:t>
            </a:r>
            <a:r>
              <a:rPr lang="de-DE" err="1"/>
              <a:t>Gothic</a:t>
            </a:r>
            <a:r>
              <a:rPr lang="de-DE"/>
              <a:t> Book, 7 </a:t>
            </a:r>
            <a:r>
              <a:rPr lang="de-DE" err="1"/>
              <a:t>pt</a:t>
            </a:r>
            <a:r>
              <a:rPr lang="de-DE"/>
              <a:t>, Zeilenabstand 9, rechtsbündig</a:t>
            </a:r>
          </a:p>
        </p:txBody>
      </p:sp>
      <p:sp>
        <p:nvSpPr>
          <p:cNvPr id="31" name="Fußzeilenplatzhalter 30">
            <a:extLst>
              <a:ext uri="{FF2B5EF4-FFF2-40B4-BE49-F238E27FC236}">
                <a16:creationId xmlns:a16="http://schemas.microsoft.com/office/drawing/2014/main" id="{115CF64E-4C0D-9718-D8FA-BBF43416A74A}"/>
              </a:ext>
            </a:extLst>
          </p:cNvPr>
          <p:cNvSpPr>
            <a:spLocks noGrp="1"/>
          </p:cNvSpPr>
          <p:nvPr>
            <p:ph type="ftr" sz="quarter" idx="17"/>
          </p:nvPr>
        </p:nvSpPr>
        <p:spPr/>
        <p:txBody>
          <a:bodyPr/>
          <a:lstStyle/>
          <a:p>
            <a:r>
              <a:rPr lang="de-DE"/>
              <a:t>Tagesspiegel Themenspeziale Zukunftsthemen 2025</a:t>
            </a:r>
          </a:p>
        </p:txBody>
      </p:sp>
      <p:sp>
        <p:nvSpPr>
          <p:cNvPr id="32" name="Foliennummernplatzhalter 31">
            <a:extLst>
              <a:ext uri="{FF2B5EF4-FFF2-40B4-BE49-F238E27FC236}">
                <a16:creationId xmlns:a16="http://schemas.microsoft.com/office/drawing/2014/main" id="{232ABAA6-B985-F354-991B-B47415E70C34}"/>
              </a:ext>
            </a:extLst>
          </p:cNvPr>
          <p:cNvSpPr>
            <a:spLocks noGrp="1"/>
          </p:cNvSpPr>
          <p:nvPr>
            <p:ph type="sldNum" sz="quarter" idx="18"/>
          </p:nvPr>
        </p:nvSpPr>
        <p:spPr/>
        <p:txBody>
          <a:bodyPr/>
          <a:lstStyle/>
          <a:p>
            <a:fld id="{8F4F06AB-2524-4CD8-80D4-85B41CAB7F17}" type="slidenum">
              <a:rPr lang="de-DE" smtClean="0"/>
              <a:pPr/>
              <a:t>‹Nr.›</a:t>
            </a:fld>
            <a:endParaRPr lang="de-DE"/>
          </a:p>
        </p:txBody>
      </p:sp>
      <p:cxnSp>
        <p:nvCxnSpPr>
          <p:cNvPr id="2" name="Straight Connector 22">
            <a:extLst>
              <a:ext uri="{FF2B5EF4-FFF2-40B4-BE49-F238E27FC236}">
                <a16:creationId xmlns:a16="http://schemas.microsoft.com/office/drawing/2014/main" id="{317F15FB-36CF-0D95-79B6-079A5FCDF750}"/>
              </a:ext>
            </a:extLst>
          </p:cNvPr>
          <p:cNvCxnSpPr/>
          <p:nvPr userDrawn="1"/>
        </p:nvCxnSpPr>
        <p:spPr>
          <a:xfrm>
            <a:off x="4234870"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platzhalter 29">
            <a:extLst>
              <a:ext uri="{FF2B5EF4-FFF2-40B4-BE49-F238E27FC236}">
                <a16:creationId xmlns:a16="http://schemas.microsoft.com/office/drawing/2014/main" id="{1B93FA8F-C199-F1FF-BBD6-C52035C1DBF1}"/>
              </a:ext>
            </a:extLst>
          </p:cNvPr>
          <p:cNvSpPr>
            <a:spLocks noGrp="1"/>
          </p:cNvSpPr>
          <p:nvPr>
            <p:ph type="body" sz="quarter" idx="20" hasCustomPrompt="1"/>
          </p:nvPr>
        </p:nvSpPr>
        <p:spPr>
          <a:xfrm>
            <a:off x="2705421" y="6237287"/>
            <a:ext cx="1008000" cy="360363"/>
          </a:xfrm>
          <a:prstGeom prst="rect">
            <a:avLst/>
          </a:prstGeom>
        </p:spPr>
        <p:txBody>
          <a:bodyPr anchor="b" anchorCtr="0"/>
          <a:lstStyle>
            <a:lvl1pPr algn="r">
              <a:lnSpc>
                <a:spcPts val="900"/>
              </a:lnSpc>
              <a:spcBef>
                <a:spcPts val="0"/>
              </a:spcBef>
              <a:defRPr sz="700"/>
            </a:lvl1pPr>
          </a:lstStyle>
          <a:p>
            <a:pPr lvl="0"/>
            <a:r>
              <a:rPr lang="de-DE"/>
              <a:t>Max. 3 Zeilen, Bildbeschreibung © Franklin GB, 7 </a:t>
            </a:r>
            <a:r>
              <a:rPr lang="de-DE" err="1"/>
              <a:t>pt</a:t>
            </a:r>
            <a:r>
              <a:rPr lang="de-DE"/>
              <a:t>, ZA 9</a:t>
            </a:r>
          </a:p>
        </p:txBody>
      </p:sp>
      <p:pic>
        <p:nvPicPr>
          <p:cNvPr id="8" name="Picture 10">
            <a:extLst>
              <a:ext uri="{FF2B5EF4-FFF2-40B4-BE49-F238E27FC236}">
                <a16:creationId xmlns:a16="http://schemas.microsoft.com/office/drawing/2014/main" id="{344283EC-BA90-128C-E09E-856B427EA36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778657" y="6508478"/>
            <a:ext cx="193967" cy="75373"/>
          </a:xfrm>
          <a:prstGeom prst="rect">
            <a:avLst/>
          </a:prstGeom>
        </p:spPr>
      </p:pic>
      <p:sp>
        <p:nvSpPr>
          <p:cNvPr id="3" name="Titel 2">
            <a:extLst>
              <a:ext uri="{FF2B5EF4-FFF2-40B4-BE49-F238E27FC236}">
                <a16:creationId xmlns:a16="http://schemas.microsoft.com/office/drawing/2014/main" id="{E2EBE779-80D2-D974-E5A3-70BFB11DC225}"/>
              </a:ext>
            </a:extLst>
          </p:cNvPr>
          <p:cNvSpPr>
            <a:spLocks noGrp="1"/>
          </p:cNvSpPr>
          <p:nvPr>
            <p:ph type="title" hasCustomPrompt="1"/>
          </p:nvPr>
        </p:nvSpPr>
        <p:spPr>
          <a:xfrm>
            <a:off x="515937" y="832583"/>
            <a:ext cx="3455988" cy="845405"/>
          </a:xfrm>
        </p:spPr>
        <p:txBody>
          <a:bodyPr/>
          <a:lstStyle>
            <a:lvl1pPr>
              <a:defRPr/>
            </a:lvl1pPr>
          </a:lstStyle>
          <a:p>
            <a:r>
              <a:rPr lang="de-DE"/>
              <a:t>Seitentitel </a:t>
            </a:r>
            <a:r>
              <a:rPr lang="de-DE" err="1"/>
              <a:t>Abril</a:t>
            </a:r>
            <a:r>
              <a:rPr lang="de-DE"/>
              <a:t>  Display 32 ZA 1</a:t>
            </a:r>
          </a:p>
        </p:txBody>
      </p:sp>
      <p:sp>
        <p:nvSpPr>
          <p:cNvPr id="9" name="Textplatzhalter 6">
            <a:extLst>
              <a:ext uri="{FF2B5EF4-FFF2-40B4-BE49-F238E27FC236}">
                <a16:creationId xmlns:a16="http://schemas.microsoft.com/office/drawing/2014/main" id="{7F20617B-560F-333D-FC4B-FAE50EC2618A}"/>
              </a:ext>
            </a:extLst>
          </p:cNvPr>
          <p:cNvSpPr>
            <a:spLocks noGrp="1"/>
          </p:cNvSpPr>
          <p:nvPr>
            <p:ph type="body" sz="quarter" idx="21" hasCustomPrompt="1"/>
          </p:nvPr>
        </p:nvSpPr>
        <p:spPr>
          <a:xfrm>
            <a:off x="514800" y="511200"/>
            <a:ext cx="3457125" cy="233363"/>
          </a:xfrm>
          <a:prstGeom prst="rect">
            <a:avLst/>
          </a:prstGeom>
        </p:spPr>
        <p:txBody>
          <a:bodyPr vert="horz" lIns="0" tIns="0" rIns="0" bIns="0" rtlCol="0">
            <a:noAutofit/>
          </a:bodyPr>
          <a:lstStyle>
            <a:lvl1pPr>
              <a:defRPr lang="de-DE" sz="1100" dirty="0">
                <a:solidFill>
                  <a:srgbClr val="CE0000"/>
                </a:solidFill>
                <a:latin typeface="Franklin Gothic Demi" panose="020B0703020102020204" pitchFamily="34" charset="0"/>
              </a:defRPr>
            </a:lvl1pPr>
          </a:lstStyle>
          <a:p>
            <a:pPr lvl="0"/>
            <a:r>
              <a:rPr lang="de-DE" sz="1100"/>
              <a:t>Abschnittsname – Franklin </a:t>
            </a:r>
            <a:r>
              <a:rPr lang="de-DE" sz="1100" err="1">
                <a:solidFill>
                  <a:srgbClr val="CE0000"/>
                </a:solidFill>
              </a:rPr>
              <a:t>Gothic</a:t>
            </a:r>
            <a:r>
              <a:rPr lang="de-DE" sz="1100"/>
              <a:t> Demi 11 </a:t>
            </a:r>
            <a:r>
              <a:rPr lang="de-DE" sz="1100" err="1"/>
              <a:t>pt</a:t>
            </a:r>
            <a:endParaRPr lang="de-DE" sz="1100"/>
          </a:p>
        </p:txBody>
      </p:sp>
      <p:sp>
        <p:nvSpPr>
          <p:cNvPr id="10" name="Textplatzhalter 9">
            <a:extLst>
              <a:ext uri="{FF2B5EF4-FFF2-40B4-BE49-F238E27FC236}">
                <a16:creationId xmlns:a16="http://schemas.microsoft.com/office/drawing/2014/main" id="{E9368980-688D-B355-D21A-3EBB448995B7}"/>
              </a:ext>
            </a:extLst>
          </p:cNvPr>
          <p:cNvSpPr>
            <a:spLocks noGrp="1"/>
          </p:cNvSpPr>
          <p:nvPr>
            <p:ph type="body" sz="quarter" idx="22" hasCustomPrompt="1"/>
          </p:nvPr>
        </p:nvSpPr>
        <p:spPr>
          <a:xfrm>
            <a:off x="515937" y="2098800"/>
            <a:ext cx="3456000" cy="3834000"/>
          </a:xfrm>
        </p:spPr>
        <p:txBody>
          <a:bodyPr/>
          <a:lstStyle>
            <a:lvl3pPr>
              <a:lnSpc>
                <a:spcPts val="1400"/>
              </a:lnSpc>
              <a:defRPr/>
            </a:lvl3pPr>
          </a:lstStyle>
          <a:p>
            <a:pPr lvl="0"/>
            <a:r>
              <a:rPr lang="de-DE"/>
              <a:t>Fließtext in Franklin </a:t>
            </a:r>
            <a:r>
              <a:rPr lang="de-DE" err="1"/>
              <a:t>Gothic</a:t>
            </a:r>
            <a:r>
              <a:rPr lang="de-DE"/>
              <a:t> Book, 14 </a:t>
            </a:r>
            <a:r>
              <a:rPr lang="de-DE" err="1"/>
              <a:t>pt</a:t>
            </a:r>
            <a:r>
              <a:rPr lang="de-DE"/>
              <a:t>, Zeilenabstand 20 </a:t>
            </a:r>
            <a:r>
              <a:rPr lang="de-DE" err="1"/>
              <a:t>pt</a:t>
            </a:r>
            <a:r>
              <a:rPr lang="de-DE"/>
              <a:t>, Fettungen in schwarz und Franklin </a:t>
            </a:r>
            <a:r>
              <a:rPr lang="de-DE" err="1"/>
              <a:t>Gothic</a:t>
            </a:r>
            <a:r>
              <a:rPr lang="de-DE"/>
              <a:t> Demi</a:t>
            </a:r>
          </a:p>
        </p:txBody>
      </p:sp>
    </p:spTree>
    <p:extLst>
      <p:ext uri="{BB962C8B-B14F-4D97-AF65-F5344CB8AC3E}">
        <p14:creationId xmlns:p14="http://schemas.microsoft.com/office/powerpoint/2010/main" val="11930960"/>
      </p:ext>
    </p:extLst>
  </p:cSld>
  <p:clrMapOvr>
    <a:masterClrMapping/>
  </p:clrMapOvr>
  <p:extLst>
    <p:ext uri="{DCECCB84-F9BA-43D5-87BE-67443E8EF086}">
      <p15:sldGuideLst xmlns:p15="http://schemas.microsoft.com/office/powerpoint/2012/main">
        <p15:guide id="3" orient="horz" pos="4320" userDrawn="1">
          <p15:clr>
            <a:srgbClr val="FBAE40"/>
          </p15:clr>
        </p15:guide>
        <p15:guide id="4" pos="2343" userDrawn="1">
          <p15:clr>
            <a:srgbClr val="FBAE40"/>
          </p15:clr>
        </p15:guide>
        <p15:guide id="5" pos="3001"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024_inkl. Tabelle Text links, Abbildungen rechts, Überschrift 2-zeilig">
    <p:spTree>
      <p:nvGrpSpPr>
        <p:cNvPr id="1" name=""/>
        <p:cNvGrpSpPr/>
        <p:nvPr/>
      </p:nvGrpSpPr>
      <p:grpSpPr>
        <a:xfrm>
          <a:off x="0" y="0"/>
          <a:ext cx="0" cy="0"/>
          <a:chOff x="0" y="0"/>
          <a:chExt cx="0" cy="0"/>
        </a:xfrm>
      </p:grpSpPr>
      <p:sp>
        <p:nvSpPr>
          <p:cNvPr id="4" name="Bildplatzhalter 3">
            <a:extLst>
              <a:ext uri="{FF2B5EF4-FFF2-40B4-BE49-F238E27FC236}">
                <a16:creationId xmlns:a16="http://schemas.microsoft.com/office/drawing/2014/main" id="{897D4077-A867-D64A-E1AC-1561822800F1}"/>
              </a:ext>
            </a:extLst>
          </p:cNvPr>
          <p:cNvSpPr>
            <a:spLocks noGrp="1"/>
          </p:cNvSpPr>
          <p:nvPr>
            <p:ph type="pic" sz="quarter" idx="19"/>
          </p:nvPr>
        </p:nvSpPr>
        <p:spPr>
          <a:xfrm>
            <a:off x="4511675" y="1184275"/>
            <a:ext cx="7680323" cy="5673725"/>
          </a:xfrm>
          <a:prstGeom prst="rect">
            <a:avLst/>
          </a:prstGeom>
          <a:solidFill>
            <a:srgbClr val="B9D0C8"/>
          </a:solidFill>
        </p:spPr>
        <p:txBody>
          <a:bodyPr/>
          <a:lstStyle/>
          <a:p>
            <a:r>
              <a:rPr lang="de-DE"/>
              <a:t>Bild durch Klicken auf Symbol hinzufügen</a:t>
            </a:r>
          </a:p>
        </p:txBody>
      </p:sp>
      <p:sp>
        <p:nvSpPr>
          <p:cNvPr id="30" name="Textplatzhalter 29">
            <a:extLst>
              <a:ext uri="{FF2B5EF4-FFF2-40B4-BE49-F238E27FC236}">
                <a16:creationId xmlns:a16="http://schemas.microsoft.com/office/drawing/2014/main" id="{4742D01D-B998-ADBF-7360-07A23A67E63B}"/>
              </a:ext>
            </a:extLst>
          </p:cNvPr>
          <p:cNvSpPr>
            <a:spLocks noGrp="1"/>
          </p:cNvSpPr>
          <p:nvPr>
            <p:ph type="body" sz="quarter" idx="16" hasCustomPrompt="1"/>
          </p:nvPr>
        </p:nvSpPr>
        <p:spPr>
          <a:xfrm>
            <a:off x="4756320" y="6237289"/>
            <a:ext cx="6919742" cy="360362"/>
          </a:xfrm>
          <a:prstGeom prst="rect">
            <a:avLst/>
          </a:prstGeom>
        </p:spPr>
        <p:txBody>
          <a:bodyPr anchor="b" anchorCtr="0"/>
          <a:lstStyle>
            <a:lvl1pPr algn="r">
              <a:lnSpc>
                <a:spcPts val="900"/>
              </a:lnSpc>
              <a:spcBef>
                <a:spcPts val="0"/>
              </a:spcBef>
              <a:defRPr sz="700"/>
            </a:lvl1pPr>
          </a:lstStyle>
          <a:p>
            <a:pPr lvl="0"/>
            <a:r>
              <a:rPr lang="de-DE"/>
              <a:t>Fußnote Franklin </a:t>
            </a:r>
            <a:r>
              <a:rPr lang="de-DE" err="1"/>
              <a:t>Gothic</a:t>
            </a:r>
            <a:r>
              <a:rPr lang="de-DE"/>
              <a:t> Book, 7 </a:t>
            </a:r>
            <a:r>
              <a:rPr lang="de-DE" err="1"/>
              <a:t>pt</a:t>
            </a:r>
            <a:r>
              <a:rPr lang="de-DE"/>
              <a:t>, Zeilenabstand 9, rechtsbündig</a:t>
            </a:r>
          </a:p>
        </p:txBody>
      </p:sp>
      <p:sp>
        <p:nvSpPr>
          <p:cNvPr id="31" name="Fußzeilenplatzhalter 30">
            <a:extLst>
              <a:ext uri="{FF2B5EF4-FFF2-40B4-BE49-F238E27FC236}">
                <a16:creationId xmlns:a16="http://schemas.microsoft.com/office/drawing/2014/main" id="{115CF64E-4C0D-9718-D8FA-BBF43416A74A}"/>
              </a:ext>
            </a:extLst>
          </p:cNvPr>
          <p:cNvSpPr>
            <a:spLocks noGrp="1"/>
          </p:cNvSpPr>
          <p:nvPr>
            <p:ph type="ftr" sz="quarter" idx="17"/>
          </p:nvPr>
        </p:nvSpPr>
        <p:spPr/>
        <p:txBody>
          <a:bodyPr/>
          <a:lstStyle/>
          <a:p>
            <a:r>
              <a:rPr lang="de-DE"/>
              <a:t>Tagesspiegel Themenspeziale Zukunftsthemen 2025</a:t>
            </a:r>
          </a:p>
        </p:txBody>
      </p:sp>
      <p:sp>
        <p:nvSpPr>
          <p:cNvPr id="32" name="Foliennummernplatzhalter 31">
            <a:extLst>
              <a:ext uri="{FF2B5EF4-FFF2-40B4-BE49-F238E27FC236}">
                <a16:creationId xmlns:a16="http://schemas.microsoft.com/office/drawing/2014/main" id="{232ABAA6-B985-F354-991B-B47415E70C34}"/>
              </a:ext>
            </a:extLst>
          </p:cNvPr>
          <p:cNvSpPr>
            <a:spLocks noGrp="1"/>
          </p:cNvSpPr>
          <p:nvPr>
            <p:ph type="sldNum" sz="quarter" idx="18"/>
          </p:nvPr>
        </p:nvSpPr>
        <p:spPr/>
        <p:txBody>
          <a:bodyPr/>
          <a:lstStyle/>
          <a:p>
            <a:fld id="{8F4F06AB-2524-4CD8-80D4-85B41CAB7F17}" type="slidenum">
              <a:rPr lang="de-DE" smtClean="0"/>
              <a:pPr/>
              <a:t>‹Nr.›</a:t>
            </a:fld>
            <a:endParaRPr lang="de-DE"/>
          </a:p>
        </p:txBody>
      </p:sp>
      <p:cxnSp>
        <p:nvCxnSpPr>
          <p:cNvPr id="2" name="Straight Connector 22">
            <a:extLst>
              <a:ext uri="{FF2B5EF4-FFF2-40B4-BE49-F238E27FC236}">
                <a16:creationId xmlns:a16="http://schemas.microsoft.com/office/drawing/2014/main" id="{317F15FB-36CF-0D95-79B6-079A5FCDF750}"/>
              </a:ext>
            </a:extLst>
          </p:cNvPr>
          <p:cNvCxnSpPr/>
          <p:nvPr userDrawn="1"/>
        </p:nvCxnSpPr>
        <p:spPr>
          <a:xfrm>
            <a:off x="4234870"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platzhalter 29">
            <a:extLst>
              <a:ext uri="{FF2B5EF4-FFF2-40B4-BE49-F238E27FC236}">
                <a16:creationId xmlns:a16="http://schemas.microsoft.com/office/drawing/2014/main" id="{1B93FA8F-C199-F1FF-BBD6-C52035C1DBF1}"/>
              </a:ext>
            </a:extLst>
          </p:cNvPr>
          <p:cNvSpPr>
            <a:spLocks noGrp="1"/>
          </p:cNvSpPr>
          <p:nvPr>
            <p:ph type="body" sz="quarter" idx="20" hasCustomPrompt="1"/>
          </p:nvPr>
        </p:nvSpPr>
        <p:spPr>
          <a:xfrm>
            <a:off x="2705421" y="6237287"/>
            <a:ext cx="1008000" cy="360363"/>
          </a:xfrm>
          <a:prstGeom prst="rect">
            <a:avLst/>
          </a:prstGeom>
        </p:spPr>
        <p:txBody>
          <a:bodyPr anchor="b" anchorCtr="0"/>
          <a:lstStyle>
            <a:lvl1pPr algn="r">
              <a:lnSpc>
                <a:spcPts val="900"/>
              </a:lnSpc>
              <a:spcBef>
                <a:spcPts val="0"/>
              </a:spcBef>
              <a:defRPr sz="700"/>
            </a:lvl1pPr>
          </a:lstStyle>
          <a:p>
            <a:pPr lvl="0"/>
            <a:r>
              <a:rPr lang="de-DE"/>
              <a:t>Max. 3 Zeilen, Bildbeschreibung © Franklin GB, 7 </a:t>
            </a:r>
            <a:r>
              <a:rPr lang="de-DE" err="1"/>
              <a:t>pt</a:t>
            </a:r>
            <a:r>
              <a:rPr lang="de-DE"/>
              <a:t>, ZA 9</a:t>
            </a:r>
          </a:p>
        </p:txBody>
      </p:sp>
      <p:pic>
        <p:nvPicPr>
          <p:cNvPr id="8" name="Picture 10">
            <a:extLst>
              <a:ext uri="{FF2B5EF4-FFF2-40B4-BE49-F238E27FC236}">
                <a16:creationId xmlns:a16="http://schemas.microsoft.com/office/drawing/2014/main" id="{344283EC-BA90-128C-E09E-856B427EA36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778657" y="6508478"/>
            <a:ext cx="193967" cy="75373"/>
          </a:xfrm>
          <a:prstGeom prst="rect">
            <a:avLst/>
          </a:prstGeom>
        </p:spPr>
      </p:pic>
      <p:sp>
        <p:nvSpPr>
          <p:cNvPr id="3" name="Titel 2">
            <a:extLst>
              <a:ext uri="{FF2B5EF4-FFF2-40B4-BE49-F238E27FC236}">
                <a16:creationId xmlns:a16="http://schemas.microsoft.com/office/drawing/2014/main" id="{E2EBE779-80D2-D974-E5A3-70BFB11DC225}"/>
              </a:ext>
            </a:extLst>
          </p:cNvPr>
          <p:cNvSpPr>
            <a:spLocks noGrp="1"/>
          </p:cNvSpPr>
          <p:nvPr>
            <p:ph type="title" hasCustomPrompt="1"/>
          </p:nvPr>
        </p:nvSpPr>
        <p:spPr>
          <a:xfrm>
            <a:off x="515937" y="832583"/>
            <a:ext cx="3455988" cy="845405"/>
          </a:xfrm>
        </p:spPr>
        <p:txBody>
          <a:bodyPr/>
          <a:lstStyle>
            <a:lvl1pPr>
              <a:defRPr/>
            </a:lvl1pPr>
          </a:lstStyle>
          <a:p>
            <a:r>
              <a:rPr lang="de-DE"/>
              <a:t>Vorlage für Preistabellen</a:t>
            </a:r>
          </a:p>
        </p:txBody>
      </p:sp>
      <p:sp>
        <p:nvSpPr>
          <p:cNvPr id="9" name="Textplatzhalter 6">
            <a:extLst>
              <a:ext uri="{FF2B5EF4-FFF2-40B4-BE49-F238E27FC236}">
                <a16:creationId xmlns:a16="http://schemas.microsoft.com/office/drawing/2014/main" id="{7F20617B-560F-333D-FC4B-FAE50EC2618A}"/>
              </a:ext>
            </a:extLst>
          </p:cNvPr>
          <p:cNvSpPr>
            <a:spLocks noGrp="1"/>
          </p:cNvSpPr>
          <p:nvPr>
            <p:ph type="body" sz="quarter" idx="21" hasCustomPrompt="1"/>
          </p:nvPr>
        </p:nvSpPr>
        <p:spPr>
          <a:xfrm>
            <a:off x="514800" y="511200"/>
            <a:ext cx="3457125" cy="233363"/>
          </a:xfrm>
          <a:prstGeom prst="rect">
            <a:avLst/>
          </a:prstGeom>
        </p:spPr>
        <p:txBody>
          <a:bodyPr vert="horz" lIns="0" tIns="0" rIns="0" bIns="0" rtlCol="0">
            <a:noAutofit/>
          </a:bodyPr>
          <a:lstStyle>
            <a:lvl1pPr>
              <a:defRPr lang="de-DE" sz="1100" dirty="0">
                <a:solidFill>
                  <a:srgbClr val="CE0000"/>
                </a:solidFill>
                <a:latin typeface="Franklin Gothic Demi" panose="020B0703020102020204" pitchFamily="34" charset="0"/>
              </a:defRPr>
            </a:lvl1pPr>
          </a:lstStyle>
          <a:p>
            <a:pPr lvl="0"/>
            <a:r>
              <a:rPr lang="de-DE" sz="1100"/>
              <a:t>Abschnittsname – Franklin </a:t>
            </a:r>
            <a:r>
              <a:rPr lang="de-DE" sz="1100" err="1">
                <a:solidFill>
                  <a:srgbClr val="CE0000"/>
                </a:solidFill>
              </a:rPr>
              <a:t>Gothic</a:t>
            </a:r>
            <a:r>
              <a:rPr lang="de-DE" sz="1100"/>
              <a:t> Demi 11 </a:t>
            </a:r>
            <a:r>
              <a:rPr lang="de-DE" sz="1100" err="1"/>
              <a:t>pt</a:t>
            </a:r>
            <a:endParaRPr lang="de-DE" sz="1100"/>
          </a:p>
        </p:txBody>
      </p:sp>
      <p:sp>
        <p:nvSpPr>
          <p:cNvPr id="7" name="Tabellenplatzhalter 6">
            <a:extLst>
              <a:ext uri="{FF2B5EF4-FFF2-40B4-BE49-F238E27FC236}">
                <a16:creationId xmlns:a16="http://schemas.microsoft.com/office/drawing/2014/main" id="{6257541D-C2C6-1EF0-6918-3178A0D93BE1}"/>
              </a:ext>
            </a:extLst>
          </p:cNvPr>
          <p:cNvSpPr>
            <a:spLocks noGrp="1"/>
          </p:cNvSpPr>
          <p:nvPr>
            <p:ph type="tbl" sz="quarter" idx="23"/>
          </p:nvPr>
        </p:nvSpPr>
        <p:spPr>
          <a:xfrm>
            <a:off x="515937" y="2168524"/>
            <a:ext cx="3455987" cy="1710935"/>
          </a:xfrm>
        </p:spPr>
        <p:txBody>
          <a:bodyPr numCol="3"/>
          <a:lstStyle>
            <a:lvl1pPr>
              <a:lnSpc>
                <a:spcPct val="100000"/>
              </a:lnSpc>
              <a:defRPr sz="800"/>
            </a:lvl1pPr>
          </a:lstStyle>
          <a:p>
            <a:r>
              <a:rPr lang="de-DE"/>
              <a:t>Tabelle durch Klicken auf Symbol hinzufügen</a:t>
            </a:r>
          </a:p>
        </p:txBody>
      </p:sp>
      <p:sp>
        <p:nvSpPr>
          <p:cNvPr id="16" name="Textplatzhalter 15">
            <a:extLst>
              <a:ext uri="{FF2B5EF4-FFF2-40B4-BE49-F238E27FC236}">
                <a16:creationId xmlns:a16="http://schemas.microsoft.com/office/drawing/2014/main" id="{420BB535-749D-EDB6-04B9-99046D1A03C7}"/>
              </a:ext>
            </a:extLst>
          </p:cNvPr>
          <p:cNvSpPr>
            <a:spLocks noGrp="1"/>
          </p:cNvSpPr>
          <p:nvPr>
            <p:ph type="body" sz="quarter" idx="25" hasCustomPrompt="1"/>
          </p:nvPr>
        </p:nvSpPr>
        <p:spPr>
          <a:xfrm>
            <a:off x="514800" y="4369994"/>
            <a:ext cx="3457123" cy="1580049"/>
          </a:xfrm>
        </p:spPr>
        <p:txBody>
          <a:bodyPr/>
          <a:lstStyle>
            <a:lvl1pPr>
              <a:lnSpc>
                <a:spcPts val="1000"/>
              </a:lnSpc>
              <a:spcBef>
                <a:spcPts val="500"/>
              </a:spcBef>
              <a:defRPr sz="800"/>
            </a:lvl1pPr>
            <a:lvl2pPr>
              <a:lnSpc>
                <a:spcPts val="1000"/>
              </a:lnSpc>
              <a:spcBef>
                <a:spcPts val="500"/>
              </a:spcBef>
              <a:defRPr sz="800">
                <a:latin typeface="Franklin Gothic Demi" panose="020B0703020102020204" pitchFamily="34" charset="0"/>
              </a:defRPr>
            </a:lvl2pPr>
            <a:lvl3pPr>
              <a:spcBef>
                <a:spcPts val="0"/>
              </a:spcBef>
              <a:defRPr sz="800"/>
            </a:lvl3pPr>
          </a:lstStyle>
          <a:p>
            <a:pPr lvl="0"/>
            <a:r>
              <a:rPr lang="de-DE"/>
              <a:t>Abstand zw. Tabelle und diesem Textblock idealerweise 1,36 cm (= Abstände bei den </a:t>
            </a:r>
            <a:r>
              <a:rPr lang="de-DE" err="1"/>
              <a:t>Überschriftszeilen</a:t>
            </a:r>
            <a:r>
              <a:rPr lang="de-DE"/>
              <a:t>). Hier kommen Hinweise zu Verbreitung, Erscheinungsterminen, Anzeigenschlüssen, Auflagen </a:t>
            </a:r>
            <a:r>
              <a:rPr lang="de-DE" err="1"/>
              <a:t>etc</a:t>
            </a:r>
            <a:r>
              <a:rPr lang="de-DE"/>
              <a:t> hin. In Franklin </a:t>
            </a:r>
            <a:r>
              <a:rPr lang="de-DE" err="1"/>
              <a:t>Gothic</a:t>
            </a:r>
            <a:r>
              <a:rPr lang="de-DE"/>
              <a:t> Book 8, Abstand „vor“ 5 </a:t>
            </a:r>
            <a:r>
              <a:rPr lang="de-DE" err="1"/>
              <a:t>pt</a:t>
            </a:r>
            <a:r>
              <a:rPr lang="de-DE"/>
              <a:t>, Zeilenabstand genau 10 </a:t>
            </a:r>
            <a:r>
              <a:rPr lang="de-DE" err="1"/>
              <a:t>pt</a:t>
            </a:r>
            <a:r>
              <a:rPr lang="de-DE"/>
              <a:t>. Fettungen in schwarz und Demi</a:t>
            </a:r>
          </a:p>
        </p:txBody>
      </p:sp>
    </p:spTree>
    <p:extLst>
      <p:ext uri="{BB962C8B-B14F-4D97-AF65-F5344CB8AC3E}">
        <p14:creationId xmlns:p14="http://schemas.microsoft.com/office/powerpoint/2010/main" val="4234036913"/>
      </p:ext>
    </p:extLst>
  </p:cSld>
  <p:clrMapOvr>
    <a:masterClrMapping/>
  </p:clrMapOvr>
  <p:extLst>
    <p:ext uri="{DCECCB84-F9BA-43D5-87BE-67443E8EF086}">
      <p15:sldGuideLst xmlns:p15="http://schemas.microsoft.com/office/powerpoint/2012/main">
        <p15:guide id="3" orient="horz" pos="4320" userDrawn="1">
          <p15:clr>
            <a:srgbClr val="FBAE40"/>
          </p15:clr>
        </p15:guide>
        <p15:guide id="4" pos="2343" userDrawn="1">
          <p15:clr>
            <a:srgbClr val="FBAE40"/>
          </p15:clr>
        </p15:guide>
        <p15:guide id="5" pos="3001"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024_Text links breit, Abbildungen rechts kleiner">
    <p:spTree>
      <p:nvGrpSpPr>
        <p:cNvPr id="1" name=""/>
        <p:cNvGrpSpPr/>
        <p:nvPr/>
      </p:nvGrpSpPr>
      <p:grpSpPr>
        <a:xfrm>
          <a:off x="0" y="0"/>
          <a:ext cx="0" cy="0"/>
          <a:chOff x="0" y="0"/>
          <a:chExt cx="0" cy="0"/>
        </a:xfrm>
      </p:grpSpPr>
      <p:sp>
        <p:nvSpPr>
          <p:cNvPr id="4" name="Bildplatzhalter 3">
            <a:extLst>
              <a:ext uri="{FF2B5EF4-FFF2-40B4-BE49-F238E27FC236}">
                <a16:creationId xmlns:a16="http://schemas.microsoft.com/office/drawing/2014/main" id="{897D4077-A867-D64A-E1AC-1561822800F1}"/>
              </a:ext>
            </a:extLst>
          </p:cNvPr>
          <p:cNvSpPr>
            <a:spLocks noGrp="1"/>
          </p:cNvSpPr>
          <p:nvPr>
            <p:ph type="pic" sz="quarter" idx="19"/>
          </p:nvPr>
        </p:nvSpPr>
        <p:spPr>
          <a:xfrm>
            <a:off x="8220078" y="2168525"/>
            <a:ext cx="3971922" cy="4689475"/>
          </a:xfrm>
          <a:prstGeom prst="rect">
            <a:avLst/>
          </a:prstGeom>
          <a:solidFill>
            <a:srgbClr val="B9D0C8"/>
          </a:solidFill>
        </p:spPr>
        <p:txBody>
          <a:bodyPr/>
          <a:lstStyle/>
          <a:p>
            <a:r>
              <a:rPr lang="de-DE"/>
              <a:t>Bild durch Klicken auf Symbol hinzufügen</a:t>
            </a:r>
          </a:p>
        </p:txBody>
      </p:sp>
      <p:sp>
        <p:nvSpPr>
          <p:cNvPr id="30" name="Textplatzhalter 29">
            <a:extLst>
              <a:ext uri="{FF2B5EF4-FFF2-40B4-BE49-F238E27FC236}">
                <a16:creationId xmlns:a16="http://schemas.microsoft.com/office/drawing/2014/main" id="{4742D01D-B998-ADBF-7360-07A23A67E63B}"/>
              </a:ext>
            </a:extLst>
          </p:cNvPr>
          <p:cNvSpPr>
            <a:spLocks noGrp="1"/>
          </p:cNvSpPr>
          <p:nvPr>
            <p:ph type="body" sz="quarter" idx="16" hasCustomPrompt="1"/>
          </p:nvPr>
        </p:nvSpPr>
        <p:spPr>
          <a:xfrm>
            <a:off x="8500056" y="6237288"/>
            <a:ext cx="3176006" cy="360362"/>
          </a:xfrm>
          <a:prstGeom prst="rect">
            <a:avLst/>
          </a:prstGeom>
        </p:spPr>
        <p:txBody>
          <a:bodyPr anchor="b" anchorCtr="0"/>
          <a:lstStyle>
            <a:lvl1pPr algn="r">
              <a:lnSpc>
                <a:spcPts val="900"/>
              </a:lnSpc>
              <a:spcBef>
                <a:spcPts val="0"/>
              </a:spcBef>
              <a:defRPr sz="700"/>
            </a:lvl1pPr>
          </a:lstStyle>
          <a:p>
            <a:pPr lvl="0"/>
            <a:r>
              <a:rPr lang="de-DE"/>
              <a:t>Fußnote Franklin </a:t>
            </a:r>
            <a:r>
              <a:rPr lang="de-DE" err="1"/>
              <a:t>Gothic</a:t>
            </a:r>
            <a:r>
              <a:rPr lang="de-DE"/>
              <a:t> Book, 7 </a:t>
            </a:r>
            <a:r>
              <a:rPr lang="de-DE" err="1"/>
              <a:t>pt</a:t>
            </a:r>
            <a:r>
              <a:rPr lang="de-DE"/>
              <a:t>, Zeilenabstand 9, rechtsbündig</a:t>
            </a:r>
          </a:p>
        </p:txBody>
      </p:sp>
      <p:sp>
        <p:nvSpPr>
          <p:cNvPr id="31" name="Fußzeilenplatzhalter 30">
            <a:extLst>
              <a:ext uri="{FF2B5EF4-FFF2-40B4-BE49-F238E27FC236}">
                <a16:creationId xmlns:a16="http://schemas.microsoft.com/office/drawing/2014/main" id="{115CF64E-4C0D-9718-D8FA-BBF43416A74A}"/>
              </a:ext>
            </a:extLst>
          </p:cNvPr>
          <p:cNvSpPr>
            <a:spLocks noGrp="1"/>
          </p:cNvSpPr>
          <p:nvPr>
            <p:ph type="ftr" sz="quarter" idx="17"/>
          </p:nvPr>
        </p:nvSpPr>
        <p:spPr/>
        <p:txBody>
          <a:bodyPr/>
          <a:lstStyle/>
          <a:p>
            <a:r>
              <a:rPr lang="de-DE"/>
              <a:t>Tagesspiegel Themenspeziale Zukunftsthemen 2025</a:t>
            </a:r>
          </a:p>
        </p:txBody>
      </p:sp>
      <p:sp>
        <p:nvSpPr>
          <p:cNvPr id="32" name="Foliennummernplatzhalter 31">
            <a:extLst>
              <a:ext uri="{FF2B5EF4-FFF2-40B4-BE49-F238E27FC236}">
                <a16:creationId xmlns:a16="http://schemas.microsoft.com/office/drawing/2014/main" id="{232ABAA6-B985-F354-991B-B47415E70C34}"/>
              </a:ext>
            </a:extLst>
          </p:cNvPr>
          <p:cNvSpPr>
            <a:spLocks noGrp="1"/>
          </p:cNvSpPr>
          <p:nvPr>
            <p:ph type="sldNum" sz="quarter" idx="18"/>
          </p:nvPr>
        </p:nvSpPr>
        <p:spPr/>
        <p:txBody>
          <a:bodyPr/>
          <a:lstStyle/>
          <a:p>
            <a:fld id="{8F4F06AB-2524-4CD8-80D4-85B41CAB7F17}" type="slidenum">
              <a:rPr lang="de-DE" smtClean="0"/>
              <a:pPr/>
              <a:t>‹Nr.›</a:t>
            </a:fld>
            <a:endParaRPr lang="de-DE"/>
          </a:p>
        </p:txBody>
      </p:sp>
      <p:cxnSp>
        <p:nvCxnSpPr>
          <p:cNvPr id="2" name="Straight Connector 22">
            <a:extLst>
              <a:ext uri="{FF2B5EF4-FFF2-40B4-BE49-F238E27FC236}">
                <a16:creationId xmlns:a16="http://schemas.microsoft.com/office/drawing/2014/main" id="{317F15FB-36CF-0D95-79B6-079A5FCDF750}"/>
              </a:ext>
            </a:extLst>
          </p:cNvPr>
          <p:cNvCxnSpPr>
            <a:cxnSpLocks/>
          </p:cNvCxnSpPr>
          <p:nvPr userDrawn="1"/>
        </p:nvCxnSpPr>
        <p:spPr>
          <a:xfrm>
            <a:off x="7950200" y="2168525"/>
            <a:ext cx="0" cy="46894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platzhalter 29">
            <a:extLst>
              <a:ext uri="{FF2B5EF4-FFF2-40B4-BE49-F238E27FC236}">
                <a16:creationId xmlns:a16="http://schemas.microsoft.com/office/drawing/2014/main" id="{1B93FA8F-C199-F1FF-BBD6-C52035C1DBF1}"/>
              </a:ext>
            </a:extLst>
          </p:cNvPr>
          <p:cNvSpPr>
            <a:spLocks noGrp="1"/>
          </p:cNvSpPr>
          <p:nvPr>
            <p:ph type="body" sz="quarter" idx="20" hasCustomPrompt="1"/>
          </p:nvPr>
        </p:nvSpPr>
        <p:spPr>
          <a:xfrm>
            <a:off x="4511675" y="6237288"/>
            <a:ext cx="2910882" cy="360361"/>
          </a:xfrm>
          <a:prstGeom prst="rect">
            <a:avLst/>
          </a:prstGeom>
        </p:spPr>
        <p:txBody>
          <a:bodyPr anchor="b" anchorCtr="0"/>
          <a:lstStyle>
            <a:lvl1pPr algn="r">
              <a:lnSpc>
                <a:spcPts val="900"/>
              </a:lnSpc>
              <a:spcBef>
                <a:spcPts val="0"/>
              </a:spcBef>
              <a:defRPr sz="700"/>
            </a:lvl1pPr>
          </a:lstStyle>
          <a:p>
            <a:pPr lvl="0"/>
            <a:r>
              <a:rPr lang="de-DE"/>
              <a:t>1 bis max. 3 Zeilen; Bildbeschreibung, Copyright Franklin </a:t>
            </a:r>
            <a:r>
              <a:rPr lang="de-DE" err="1"/>
              <a:t>Gothic</a:t>
            </a:r>
            <a:r>
              <a:rPr lang="de-DE"/>
              <a:t> Book, 7 </a:t>
            </a:r>
            <a:r>
              <a:rPr lang="de-DE" err="1"/>
              <a:t>pt</a:t>
            </a:r>
            <a:r>
              <a:rPr lang="de-DE"/>
              <a:t>, Zeilenabstand 9, rechtsbündig</a:t>
            </a:r>
          </a:p>
        </p:txBody>
      </p:sp>
      <p:pic>
        <p:nvPicPr>
          <p:cNvPr id="8" name="Picture 10">
            <a:extLst>
              <a:ext uri="{FF2B5EF4-FFF2-40B4-BE49-F238E27FC236}">
                <a16:creationId xmlns:a16="http://schemas.microsoft.com/office/drawing/2014/main" id="{344283EC-BA90-128C-E09E-856B427EA36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487793" y="6508478"/>
            <a:ext cx="193967" cy="75373"/>
          </a:xfrm>
          <a:prstGeom prst="rect">
            <a:avLst/>
          </a:prstGeom>
        </p:spPr>
      </p:pic>
      <p:cxnSp>
        <p:nvCxnSpPr>
          <p:cNvPr id="3" name="Straight Connector 18">
            <a:extLst>
              <a:ext uri="{FF2B5EF4-FFF2-40B4-BE49-F238E27FC236}">
                <a16:creationId xmlns:a16="http://schemas.microsoft.com/office/drawing/2014/main" id="{D2D18241-A482-2190-AB17-A3709A6395F1}"/>
              </a:ext>
            </a:extLst>
          </p:cNvPr>
          <p:cNvCxnSpPr/>
          <p:nvPr userDrawn="1"/>
        </p:nvCxnSpPr>
        <p:spPr>
          <a:xfrm>
            <a:off x="2" y="1812139"/>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platzhalter 6">
            <a:extLst>
              <a:ext uri="{FF2B5EF4-FFF2-40B4-BE49-F238E27FC236}">
                <a16:creationId xmlns:a16="http://schemas.microsoft.com/office/drawing/2014/main" id="{73E6E25A-E187-3EC2-1E8C-DB27E08FC883}"/>
              </a:ext>
            </a:extLst>
          </p:cNvPr>
          <p:cNvSpPr>
            <a:spLocks noGrp="1"/>
          </p:cNvSpPr>
          <p:nvPr>
            <p:ph type="body" sz="quarter" idx="21" hasCustomPrompt="1"/>
          </p:nvPr>
        </p:nvSpPr>
        <p:spPr>
          <a:xfrm>
            <a:off x="514800" y="511200"/>
            <a:ext cx="7704000" cy="233363"/>
          </a:xfrm>
          <a:prstGeom prst="rect">
            <a:avLst/>
          </a:prstGeom>
        </p:spPr>
        <p:txBody>
          <a:bodyPr vert="horz" lIns="0" tIns="0" rIns="0" bIns="0" rtlCol="0">
            <a:noAutofit/>
          </a:bodyPr>
          <a:lstStyle>
            <a:lvl1pPr>
              <a:defRPr lang="de-DE" sz="1100" dirty="0">
                <a:solidFill>
                  <a:srgbClr val="CE0000"/>
                </a:solidFill>
                <a:latin typeface="Franklin Gothic Demi" panose="020B0703020102020204" pitchFamily="34" charset="0"/>
              </a:defRPr>
            </a:lvl1pPr>
          </a:lstStyle>
          <a:p>
            <a:pPr lvl="0"/>
            <a:r>
              <a:rPr lang="de-DE" sz="1100"/>
              <a:t>Abschnittsname – Franklin </a:t>
            </a:r>
            <a:r>
              <a:rPr lang="de-DE" sz="1100" err="1">
                <a:solidFill>
                  <a:srgbClr val="CE0000"/>
                </a:solidFill>
              </a:rPr>
              <a:t>Gothic</a:t>
            </a:r>
            <a:r>
              <a:rPr lang="de-DE" sz="1100"/>
              <a:t> Demi 11 </a:t>
            </a:r>
            <a:r>
              <a:rPr lang="de-DE" sz="1100" err="1"/>
              <a:t>pt</a:t>
            </a:r>
            <a:endParaRPr lang="de-DE" sz="1100"/>
          </a:p>
        </p:txBody>
      </p:sp>
      <p:sp>
        <p:nvSpPr>
          <p:cNvPr id="7" name="Titel 6">
            <a:extLst>
              <a:ext uri="{FF2B5EF4-FFF2-40B4-BE49-F238E27FC236}">
                <a16:creationId xmlns:a16="http://schemas.microsoft.com/office/drawing/2014/main" id="{A811553E-28B3-0188-3234-085F1689DB14}"/>
              </a:ext>
            </a:extLst>
          </p:cNvPr>
          <p:cNvSpPr>
            <a:spLocks noGrp="1"/>
          </p:cNvSpPr>
          <p:nvPr>
            <p:ph type="title" hasCustomPrompt="1"/>
          </p:nvPr>
        </p:nvSpPr>
        <p:spPr/>
        <p:txBody>
          <a:bodyPr/>
          <a:lstStyle/>
          <a:p>
            <a:r>
              <a:rPr lang="de-DE"/>
              <a:t>Headline zweizeilig </a:t>
            </a:r>
            <a:r>
              <a:rPr lang="de-DE" err="1"/>
              <a:t>Abril</a:t>
            </a:r>
            <a:r>
              <a:rPr lang="de-DE"/>
              <a:t> Display 32 ZA 1,0 Headline einzeilig 42 </a:t>
            </a:r>
            <a:r>
              <a:rPr lang="de-DE" err="1"/>
              <a:t>pt</a:t>
            </a:r>
            <a:r>
              <a:rPr lang="de-DE"/>
              <a:t> ZA 0,94</a:t>
            </a:r>
          </a:p>
        </p:txBody>
      </p:sp>
      <p:sp>
        <p:nvSpPr>
          <p:cNvPr id="11" name="Textplatzhalter 10">
            <a:extLst>
              <a:ext uri="{FF2B5EF4-FFF2-40B4-BE49-F238E27FC236}">
                <a16:creationId xmlns:a16="http://schemas.microsoft.com/office/drawing/2014/main" id="{0C0B315C-DAA9-4E76-F67A-BE677886A2CC}"/>
              </a:ext>
            </a:extLst>
          </p:cNvPr>
          <p:cNvSpPr>
            <a:spLocks noGrp="1"/>
          </p:cNvSpPr>
          <p:nvPr>
            <p:ph type="body" sz="quarter" idx="22" hasCustomPrompt="1"/>
          </p:nvPr>
        </p:nvSpPr>
        <p:spPr>
          <a:xfrm>
            <a:off x="514800" y="2098800"/>
            <a:ext cx="7165525" cy="3852000"/>
          </a:xfrm>
        </p:spPr>
        <p:txBody>
          <a:bodyPr/>
          <a:lstStyle>
            <a:lvl1pPr>
              <a:defRPr/>
            </a:lvl1pPr>
            <a:lvl3pPr>
              <a:lnSpc>
                <a:spcPts val="1400"/>
              </a:lnSpc>
              <a:defRPr/>
            </a:lvl3pPr>
          </a:lstStyle>
          <a:p>
            <a:pPr lvl="0"/>
            <a:r>
              <a:rPr lang="de-DE"/>
              <a:t>Fließtext in Franklin </a:t>
            </a:r>
            <a:r>
              <a:rPr lang="de-DE" err="1"/>
              <a:t>Gothic</a:t>
            </a:r>
            <a:r>
              <a:rPr lang="de-DE"/>
              <a:t> Book, 14 </a:t>
            </a:r>
            <a:r>
              <a:rPr lang="de-DE" err="1"/>
              <a:t>pt</a:t>
            </a:r>
            <a:r>
              <a:rPr lang="de-DE"/>
              <a:t>, Zeilenabstand 20 </a:t>
            </a:r>
            <a:r>
              <a:rPr lang="de-DE" err="1"/>
              <a:t>pt</a:t>
            </a:r>
            <a:r>
              <a:rPr lang="de-DE"/>
              <a:t>, Fettungen in schwarz und Franklin </a:t>
            </a:r>
            <a:r>
              <a:rPr lang="de-DE" err="1"/>
              <a:t>Gothic</a:t>
            </a:r>
            <a:r>
              <a:rPr lang="de-DE"/>
              <a:t> Demi. Der Text verläuft auf dieser Folieneinstellung einspaltig. Wenn es unten keine Bildbeschreibung gibt, den roten Pfeil mit weißem Kästchen überdecken. Das Bild rechts wird bei nur 1 Bild (z.B. Titel oder Beispielseiten) horizontal zentriert und oben an der zweiten Hilfslinie ausgerichtet</a:t>
            </a:r>
          </a:p>
        </p:txBody>
      </p:sp>
    </p:spTree>
    <p:extLst>
      <p:ext uri="{BB962C8B-B14F-4D97-AF65-F5344CB8AC3E}">
        <p14:creationId xmlns:p14="http://schemas.microsoft.com/office/powerpoint/2010/main" val="206707860"/>
      </p:ext>
    </p:extLst>
  </p:cSld>
  <p:clrMapOvr>
    <a:masterClrMapping/>
  </p:clrMapOvr>
  <p:extLst>
    <p:ext uri="{DCECCB84-F9BA-43D5-87BE-67443E8EF086}">
      <p15:sldGuideLst xmlns:p15="http://schemas.microsoft.com/office/powerpoint/2012/main">
        <p15:guide id="4" pos="2343" userDrawn="1">
          <p15:clr>
            <a:srgbClr val="FBAE40"/>
          </p15:clr>
        </p15:guide>
        <p15:guide id="5" pos="4679" userDrawn="1">
          <p15:clr>
            <a:srgbClr val="FBAE40"/>
          </p15:clr>
        </p15:guide>
        <p15:guide id="6" pos="536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024_Text links breit 2-spaltig, Abbildungen rechts kleiner">
    <p:spTree>
      <p:nvGrpSpPr>
        <p:cNvPr id="1" name=""/>
        <p:cNvGrpSpPr/>
        <p:nvPr/>
      </p:nvGrpSpPr>
      <p:grpSpPr>
        <a:xfrm>
          <a:off x="0" y="0"/>
          <a:ext cx="0" cy="0"/>
          <a:chOff x="0" y="0"/>
          <a:chExt cx="0" cy="0"/>
        </a:xfrm>
      </p:grpSpPr>
      <p:sp>
        <p:nvSpPr>
          <p:cNvPr id="4" name="Bildplatzhalter 3">
            <a:extLst>
              <a:ext uri="{FF2B5EF4-FFF2-40B4-BE49-F238E27FC236}">
                <a16:creationId xmlns:a16="http://schemas.microsoft.com/office/drawing/2014/main" id="{897D4077-A867-D64A-E1AC-1561822800F1}"/>
              </a:ext>
            </a:extLst>
          </p:cNvPr>
          <p:cNvSpPr>
            <a:spLocks noGrp="1"/>
          </p:cNvSpPr>
          <p:nvPr>
            <p:ph type="pic" sz="quarter" idx="19"/>
          </p:nvPr>
        </p:nvSpPr>
        <p:spPr>
          <a:xfrm>
            <a:off x="8220078" y="2168525"/>
            <a:ext cx="3971922" cy="4689475"/>
          </a:xfrm>
          <a:prstGeom prst="rect">
            <a:avLst/>
          </a:prstGeom>
          <a:solidFill>
            <a:srgbClr val="B9D0C8"/>
          </a:solidFill>
        </p:spPr>
        <p:txBody>
          <a:bodyPr/>
          <a:lstStyle/>
          <a:p>
            <a:r>
              <a:rPr lang="de-DE"/>
              <a:t>Bild durch Klicken auf Symbol hinzufügen</a:t>
            </a:r>
          </a:p>
        </p:txBody>
      </p:sp>
      <p:sp>
        <p:nvSpPr>
          <p:cNvPr id="30" name="Textplatzhalter 29">
            <a:extLst>
              <a:ext uri="{FF2B5EF4-FFF2-40B4-BE49-F238E27FC236}">
                <a16:creationId xmlns:a16="http://schemas.microsoft.com/office/drawing/2014/main" id="{4742D01D-B998-ADBF-7360-07A23A67E63B}"/>
              </a:ext>
            </a:extLst>
          </p:cNvPr>
          <p:cNvSpPr>
            <a:spLocks noGrp="1"/>
          </p:cNvSpPr>
          <p:nvPr>
            <p:ph type="body" sz="quarter" idx="16" hasCustomPrompt="1"/>
          </p:nvPr>
        </p:nvSpPr>
        <p:spPr>
          <a:xfrm>
            <a:off x="8500056" y="6237288"/>
            <a:ext cx="3176006" cy="360362"/>
          </a:xfrm>
          <a:prstGeom prst="rect">
            <a:avLst/>
          </a:prstGeom>
        </p:spPr>
        <p:txBody>
          <a:bodyPr anchor="b" anchorCtr="0"/>
          <a:lstStyle>
            <a:lvl1pPr algn="r">
              <a:lnSpc>
                <a:spcPts val="900"/>
              </a:lnSpc>
              <a:spcBef>
                <a:spcPts val="0"/>
              </a:spcBef>
              <a:defRPr sz="700"/>
            </a:lvl1pPr>
          </a:lstStyle>
          <a:p>
            <a:pPr lvl="0"/>
            <a:r>
              <a:rPr lang="de-DE"/>
              <a:t>Fußnote Franklin </a:t>
            </a:r>
            <a:r>
              <a:rPr lang="de-DE" err="1"/>
              <a:t>Gothic</a:t>
            </a:r>
            <a:r>
              <a:rPr lang="de-DE"/>
              <a:t> Book, 7 </a:t>
            </a:r>
            <a:r>
              <a:rPr lang="de-DE" err="1"/>
              <a:t>pt</a:t>
            </a:r>
            <a:r>
              <a:rPr lang="de-DE"/>
              <a:t>, Zeilenabstand 9, rechtsbündig</a:t>
            </a:r>
          </a:p>
        </p:txBody>
      </p:sp>
      <p:sp>
        <p:nvSpPr>
          <p:cNvPr id="31" name="Fußzeilenplatzhalter 30">
            <a:extLst>
              <a:ext uri="{FF2B5EF4-FFF2-40B4-BE49-F238E27FC236}">
                <a16:creationId xmlns:a16="http://schemas.microsoft.com/office/drawing/2014/main" id="{115CF64E-4C0D-9718-D8FA-BBF43416A74A}"/>
              </a:ext>
            </a:extLst>
          </p:cNvPr>
          <p:cNvSpPr>
            <a:spLocks noGrp="1"/>
          </p:cNvSpPr>
          <p:nvPr>
            <p:ph type="ftr" sz="quarter" idx="17"/>
          </p:nvPr>
        </p:nvSpPr>
        <p:spPr/>
        <p:txBody>
          <a:bodyPr/>
          <a:lstStyle/>
          <a:p>
            <a:r>
              <a:rPr lang="de-DE"/>
              <a:t>Tagesspiegel Themenspeziale Zukunftsthemen 2025</a:t>
            </a:r>
          </a:p>
        </p:txBody>
      </p:sp>
      <p:sp>
        <p:nvSpPr>
          <p:cNvPr id="32" name="Foliennummernplatzhalter 31">
            <a:extLst>
              <a:ext uri="{FF2B5EF4-FFF2-40B4-BE49-F238E27FC236}">
                <a16:creationId xmlns:a16="http://schemas.microsoft.com/office/drawing/2014/main" id="{232ABAA6-B985-F354-991B-B47415E70C34}"/>
              </a:ext>
            </a:extLst>
          </p:cNvPr>
          <p:cNvSpPr>
            <a:spLocks noGrp="1"/>
          </p:cNvSpPr>
          <p:nvPr>
            <p:ph type="sldNum" sz="quarter" idx="18"/>
          </p:nvPr>
        </p:nvSpPr>
        <p:spPr/>
        <p:txBody>
          <a:bodyPr/>
          <a:lstStyle/>
          <a:p>
            <a:fld id="{8F4F06AB-2524-4CD8-80D4-85B41CAB7F17}" type="slidenum">
              <a:rPr lang="de-DE" smtClean="0"/>
              <a:pPr/>
              <a:t>‹Nr.›</a:t>
            </a:fld>
            <a:endParaRPr lang="de-DE"/>
          </a:p>
        </p:txBody>
      </p:sp>
      <p:cxnSp>
        <p:nvCxnSpPr>
          <p:cNvPr id="2" name="Straight Connector 22">
            <a:extLst>
              <a:ext uri="{FF2B5EF4-FFF2-40B4-BE49-F238E27FC236}">
                <a16:creationId xmlns:a16="http://schemas.microsoft.com/office/drawing/2014/main" id="{317F15FB-36CF-0D95-79B6-079A5FCDF750}"/>
              </a:ext>
            </a:extLst>
          </p:cNvPr>
          <p:cNvCxnSpPr>
            <a:cxnSpLocks/>
          </p:cNvCxnSpPr>
          <p:nvPr userDrawn="1"/>
        </p:nvCxnSpPr>
        <p:spPr>
          <a:xfrm>
            <a:off x="7950200" y="2168525"/>
            <a:ext cx="0" cy="46894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platzhalter 29">
            <a:extLst>
              <a:ext uri="{FF2B5EF4-FFF2-40B4-BE49-F238E27FC236}">
                <a16:creationId xmlns:a16="http://schemas.microsoft.com/office/drawing/2014/main" id="{1B93FA8F-C199-F1FF-BBD6-C52035C1DBF1}"/>
              </a:ext>
            </a:extLst>
          </p:cNvPr>
          <p:cNvSpPr>
            <a:spLocks noGrp="1"/>
          </p:cNvSpPr>
          <p:nvPr>
            <p:ph type="body" sz="quarter" idx="20" hasCustomPrompt="1"/>
          </p:nvPr>
        </p:nvSpPr>
        <p:spPr>
          <a:xfrm>
            <a:off x="4511675" y="6237288"/>
            <a:ext cx="2910882" cy="360361"/>
          </a:xfrm>
          <a:prstGeom prst="rect">
            <a:avLst/>
          </a:prstGeom>
        </p:spPr>
        <p:txBody>
          <a:bodyPr anchor="b" anchorCtr="0"/>
          <a:lstStyle>
            <a:lvl1pPr algn="r">
              <a:lnSpc>
                <a:spcPts val="900"/>
              </a:lnSpc>
              <a:spcBef>
                <a:spcPts val="0"/>
              </a:spcBef>
              <a:defRPr sz="700"/>
            </a:lvl1pPr>
          </a:lstStyle>
          <a:p>
            <a:pPr lvl="0"/>
            <a:r>
              <a:rPr lang="de-DE"/>
              <a:t>1 bis max. 3 Zeilen; Bildbeschreibung, Copyright Franklin </a:t>
            </a:r>
            <a:r>
              <a:rPr lang="de-DE" err="1"/>
              <a:t>Gothic</a:t>
            </a:r>
            <a:r>
              <a:rPr lang="de-DE"/>
              <a:t> Book, 7 </a:t>
            </a:r>
            <a:r>
              <a:rPr lang="de-DE" err="1"/>
              <a:t>pt</a:t>
            </a:r>
            <a:r>
              <a:rPr lang="de-DE"/>
              <a:t>, Zeilenabstand 9, rechtsbündig</a:t>
            </a:r>
          </a:p>
        </p:txBody>
      </p:sp>
      <p:pic>
        <p:nvPicPr>
          <p:cNvPr id="8" name="Picture 10">
            <a:extLst>
              <a:ext uri="{FF2B5EF4-FFF2-40B4-BE49-F238E27FC236}">
                <a16:creationId xmlns:a16="http://schemas.microsoft.com/office/drawing/2014/main" id="{344283EC-BA90-128C-E09E-856B427EA36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487793" y="6508478"/>
            <a:ext cx="193967" cy="75373"/>
          </a:xfrm>
          <a:prstGeom prst="rect">
            <a:avLst/>
          </a:prstGeom>
        </p:spPr>
      </p:pic>
      <p:cxnSp>
        <p:nvCxnSpPr>
          <p:cNvPr id="3" name="Straight Connector 18">
            <a:extLst>
              <a:ext uri="{FF2B5EF4-FFF2-40B4-BE49-F238E27FC236}">
                <a16:creationId xmlns:a16="http://schemas.microsoft.com/office/drawing/2014/main" id="{D2D18241-A482-2190-AB17-A3709A6395F1}"/>
              </a:ext>
            </a:extLst>
          </p:cNvPr>
          <p:cNvCxnSpPr/>
          <p:nvPr userDrawn="1"/>
        </p:nvCxnSpPr>
        <p:spPr>
          <a:xfrm>
            <a:off x="2" y="1812139"/>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platzhalter 6">
            <a:extLst>
              <a:ext uri="{FF2B5EF4-FFF2-40B4-BE49-F238E27FC236}">
                <a16:creationId xmlns:a16="http://schemas.microsoft.com/office/drawing/2014/main" id="{7A15BBC4-1BB6-4C91-A7B3-9E75BCF9D5B1}"/>
              </a:ext>
            </a:extLst>
          </p:cNvPr>
          <p:cNvSpPr>
            <a:spLocks noGrp="1"/>
          </p:cNvSpPr>
          <p:nvPr>
            <p:ph type="body" sz="quarter" idx="21" hasCustomPrompt="1"/>
          </p:nvPr>
        </p:nvSpPr>
        <p:spPr>
          <a:xfrm>
            <a:off x="514800" y="511200"/>
            <a:ext cx="7704000" cy="233363"/>
          </a:xfrm>
          <a:prstGeom prst="rect">
            <a:avLst/>
          </a:prstGeom>
        </p:spPr>
        <p:txBody>
          <a:bodyPr vert="horz" lIns="0" tIns="0" rIns="0" bIns="0" rtlCol="0">
            <a:noAutofit/>
          </a:bodyPr>
          <a:lstStyle>
            <a:lvl1pPr>
              <a:defRPr lang="de-DE" sz="1100" dirty="0">
                <a:solidFill>
                  <a:srgbClr val="CE0000"/>
                </a:solidFill>
                <a:latin typeface="Franklin Gothic Demi" panose="020B0703020102020204" pitchFamily="34" charset="0"/>
              </a:defRPr>
            </a:lvl1pPr>
          </a:lstStyle>
          <a:p>
            <a:pPr lvl="0"/>
            <a:r>
              <a:rPr lang="de-DE" sz="1100"/>
              <a:t>Abschnittsname – Franklin </a:t>
            </a:r>
            <a:r>
              <a:rPr lang="de-DE" sz="1100" err="1">
                <a:solidFill>
                  <a:srgbClr val="CE0000"/>
                </a:solidFill>
              </a:rPr>
              <a:t>Gothic</a:t>
            </a:r>
            <a:r>
              <a:rPr lang="de-DE" sz="1100"/>
              <a:t> Demi 11 </a:t>
            </a:r>
            <a:r>
              <a:rPr lang="de-DE" sz="1100" err="1"/>
              <a:t>pt</a:t>
            </a:r>
            <a:endParaRPr lang="de-DE" sz="1100"/>
          </a:p>
        </p:txBody>
      </p:sp>
      <p:sp>
        <p:nvSpPr>
          <p:cNvPr id="7" name="Titel 6">
            <a:extLst>
              <a:ext uri="{FF2B5EF4-FFF2-40B4-BE49-F238E27FC236}">
                <a16:creationId xmlns:a16="http://schemas.microsoft.com/office/drawing/2014/main" id="{A34386A7-6E3B-52CC-0842-E7F3E1FF41A2}"/>
              </a:ext>
            </a:extLst>
          </p:cNvPr>
          <p:cNvSpPr>
            <a:spLocks noGrp="1"/>
          </p:cNvSpPr>
          <p:nvPr>
            <p:ph type="title" hasCustomPrompt="1"/>
          </p:nvPr>
        </p:nvSpPr>
        <p:spPr/>
        <p:txBody>
          <a:bodyPr/>
          <a:lstStyle/>
          <a:p>
            <a:r>
              <a:rPr lang="de-DE"/>
              <a:t>Headline zweizeilig </a:t>
            </a:r>
            <a:r>
              <a:rPr lang="de-DE" err="1"/>
              <a:t>Abril</a:t>
            </a:r>
            <a:r>
              <a:rPr lang="de-DE"/>
              <a:t> Display 32 ZA 1,0 Headline einzeilig 42 </a:t>
            </a:r>
            <a:r>
              <a:rPr lang="de-DE" err="1"/>
              <a:t>pt</a:t>
            </a:r>
            <a:r>
              <a:rPr lang="de-DE"/>
              <a:t> ZA 0,94</a:t>
            </a:r>
          </a:p>
        </p:txBody>
      </p:sp>
      <p:sp>
        <p:nvSpPr>
          <p:cNvPr id="11" name="Textplatzhalter 10">
            <a:extLst>
              <a:ext uri="{FF2B5EF4-FFF2-40B4-BE49-F238E27FC236}">
                <a16:creationId xmlns:a16="http://schemas.microsoft.com/office/drawing/2014/main" id="{210128EF-72EB-B550-DE9B-511FA864E600}"/>
              </a:ext>
            </a:extLst>
          </p:cNvPr>
          <p:cNvSpPr>
            <a:spLocks noGrp="1"/>
          </p:cNvSpPr>
          <p:nvPr>
            <p:ph type="body" sz="quarter" idx="22" hasCustomPrompt="1"/>
          </p:nvPr>
        </p:nvSpPr>
        <p:spPr>
          <a:xfrm>
            <a:off x="514800" y="2098800"/>
            <a:ext cx="7165522" cy="3852000"/>
          </a:xfrm>
        </p:spPr>
        <p:txBody>
          <a:bodyPr numCol="2" spcCol="252000"/>
          <a:lstStyle>
            <a:lvl1pPr>
              <a:defRPr/>
            </a:lvl1pPr>
            <a:lvl3pPr>
              <a:lnSpc>
                <a:spcPts val="1400"/>
              </a:lnSpc>
              <a:defRPr/>
            </a:lvl3pPr>
          </a:lstStyle>
          <a:p>
            <a:pPr lvl="0"/>
            <a:r>
              <a:rPr lang="de-DE"/>
              <a:t>Text 2-spaltig, Spaltenabstand 0,7; Fließtext in Franklin </a:t>
            </a:r>
            <a:r>
              <a:rPr lang="de-DE" err="1"/>
              <a:t>Gothic</a:t>
            </a:r>
            <a:r>
              <a:rPr lang="de-DE"/>
              <a:t> Book, 14 </a:t>
            </a:r>
            <a:r>
              <a:rPr lang="de-DE" err="1"/>
              <a:t>pt</a:t>
            </a:r>
            <a:r>
              <a:rPr lang="de-DE"/>
              <a:t>, Zeilenabstand 20 </a:t>
            </a:r>
            <a:r>
              <a:rPr lang="de-DE" err="1"/>
              <a:t>pt</a:t>
            </a:r>
            <a:r>
              <a:rPr lang="de-DE"/>
              <a:t>, Fettungen in schwarz und Franklin </a:t>
            </a:r>
            <a:r>
              <a:rPr lang="de-DE" err="1"/>
              <a:t>Gothic</a:t>
            </a:r>
            <a:r>
              <a:rPr lang="de-DE"/>
              <a:t> Demi. Wenn es unten keine Bildbeschreibung gibt, den roten Pfeil mit weißem Kästchen überdecken. Das Bild rechts wird bei nur 1 Bild (z.B. Titel oder Beispielseiten) horizontal zentriert und oben an der zweiten Hilfslinie ausgerichtet. Die Enden der 2 Blöcke sollte nach unten halbwegs auf gleicher Höhe enden, kein starkes Gefälle</a:t>
            </a:r>
          </a:p>
          <a:p>
            <a:pPr lvl="0"/>
            <a:endParaRPr lang="de-DE"/>
          </a:p>
          <a:p>
            <a:pPr lvl="0"/>
            <a:endParaRPr lang="de-DE"/>
          </a:p>
          <a:p>
            <a:pPr lvl="0"/>
            <a:endParaRPr lang="de-DE"/>
          </a:p>
          <a:p>
            <a:pPr lvl="0"/>
            <a:r>
              <a:rPr lang="de-DE"/>
              <a:t>Hier steht der Text in der zweiten Spalte. Spaltenabstand 0,7</a:t>
            </a:r>
          </a:p>
        </p:txBody>
      </p:sp>
    </p:spTree>
    <p:extLst>
      <p:ext uri="{BB962C8B-B14F-4D97-AF65-F5344CB8AC3E}">
        <p14:creationId xmlns:p14="http://schemas.microsoft.com/office/powerpoint/2010/main" val="721077935"/>
      </p:ext>
    </p:extLst>
  </p:cSld>
  <p:clrMapOvr>
    <a:masterClrMapping/>
  </p:clrMapOvr>
  <p:extLst>
    <p:ext uri="{DCECCB84-F9BA-43D5-87BE-67443E8EF086}">
      <p15:sldGuideLst xmlns:p15="http://schemas.microsoft.com/office/powerpoint/2012/main">
        <p15:guide id="6" pos="5360" userDrawn="1">
          <p15:clr>
            <a:srgbClr val="FBAE40"/>
          </p15:clr>
        </p15:guide>
        <p15:guide id="7" pos="4679"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024_Titel mit 1 Bild">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D31DEC39-F22A-02E5-AC42-DD10F5146A19}"/>
              </a:ext>
            </a:extLst>
          </p:cNvPr>
          <p:cNvSpPr>
            <a:spLocks noGrp="1"/>
          </p:cNvSpPr>
          <p:nvPr>
            <p:ph type="pic" sz="quarter" idx="10"/>
          </p:nvPr>
        </p:nvSpPr>
        <p:spPr>
          <a:xfrm>
            <a:off x="0" y="0"/>
            <a:ext cx="12192000" cy="6858000"/>
          </a:xfrm>
          <a:prstGeom prst="rect">
            <a:avLst/>
          </a:prstGeom>
          <a:solidFill>
            <a:srgbClr val="B9D0C8"/>
          </a:solidFill>
        </p:spPr>
        <p:txBody>
          <a:bodyPr/>
          <a:lstStyle/>
          <a:p>
            <a:r>
              <a:rPr lang="de-DE"/>
              <a:t>Bild durch Klicken auf Symbol hinzufügen</a:t>
            </a:r>
          </a:p>
        </p:txBody>
      </p:sp>
      <p:sp>
        <p:nvSpPr>
          <p:cNvPr id="19" name="Rechteck 18">
            <a:extLst>
              <a:ext uri="{FF2B5EF4-FFF2-40B4-BE49-F238E27FC236}">
                <a16:creationId xmlns:a16="http://schemas.microsoft.com/office/drawing/2014/main" id="{6E877310-52AB-D146-22A0-AA33DA05B463}"/>
              </a:ext>
            </a:extLst>
          </p:cNvPr>
          <p:cNvSpPr/>
          <p:nvPr userDrawn="1"/>
        </p:nvSpPr>
        <p:spPr>
          <a:xfrm>
            <a:off x="443935" y="4432845"/>
            <a:ext cx="7501408" cy="806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Rechteck 19">
            <a:extLst>
              <a:ext uri="{FF2B5EF4-FFF2-40B4-BE49-F238E27FC236}">
                <a16:creationId xmlns:a16="http://schemas.microsoft.com/office/drawing/2014/main" id="{9F51376B-D0AE-3241-AA1B-10B872A67777}"/>
              </a:ext>
            </a:extLst>
          </p:cNvPr>
          <p:cNvSpPr/>
          <p:nvPr userDrawn="1"/>
        </p:nvSpPr>
        <p:spPr>
          <a:xfrm>
            <a:off x="443933" y="5226484"/>
            <a:ext cx="6261148" cy="806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Rechteck 20">
            <a:extLst>
              <a:ext uri="{FF2B5EF4-FFF2-40B4-BE49-F238E27FC236}">
                <a16:creationId xmlns:a16="http://schemas.microsoft.com/office/drawing/2014/main" id="{144C0DF4-1D68-3031-3DC5-15C77064498B}"/>
              </a:ext>
            </a:extLst>
          </p:cNvPr>
          <p:cNvSpPr/>
          <p:nvPr userDrawn="1"/>
        </p:nvSpPr>
        <p:spPr>
          <a:xfrm>
            <a:off x="443932" y="3644290"/>
            <a:ext cx="6859855" cy="806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Rechteck 17">
            <a:extLst>
              <a:ext uri="{FF2B5EF4-FFF2-40B4-BE49-F238E27FC236}">
                <a16:creationId xmlns:a16="http://schemas.microsoft.com/office/drawing/2014/main" id="{BD528EC3-676B-99B3-257B-4364B6B2E49B}"/>
              </a:ext>
            </a:extLst>
          </p:cNvPr>
          <p:cNvSpPr/>
          <p:nvPr userDrawn="1"/>
        </p:nvSpPr>
        <p:spPr>
          <a:xfrm>
            <a:off x="443932" y="3075014"/>
            <a:ext cx="4284986" cy="3174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A6868F0A-03DB-4DBA-1AFD-7D60F147EC80}"/>
              </a:ext>
            </a:extLst>
          </p:cNvPr>
          <p:cNvSpPr>
            <a:spLocks noGrp="1"/>
          </p:cNvSpPr>
          <p:nvPr>
            <p:ph type="ctrTitle" hasCustomPrompt="1"/>
          </p:nvPr>
        </p:nvSpPr>
        <p:spPr>
          <a:xfrm>
            <a:off x="515939" y="3640939"/>
            <a:ext cx="7704136" cy="2360023"/>
          </a:xfrm>
          <a:prstGeom prst="rect">
            <a:avLst/>
          </a:prstGeom>
        </p:spPr>
        <p:txBody>
          <a:bodyPr wrap="square" anchor="t" anchorCtr="0"/>
          <a:lstStyle>
            <a:lvl1pPr algn="l">
              <a:lnSpc>
                <a:spcPct val="100000"/>
              </a:lnSpc>
              <a:defRPr sz="5200"/>
            </a:lvl1pPr>
          </a:lstStyle>
          <a:p>
            <a:r>
              <a:rPr lang="de-DE"/>
              <a:t>Name der Präsentation </a:t>
            </a:r>
            <a:r>
              <a:rPr lang="de-DE" err="1"/>
              <a:t>Abril</a:t>
            </a:r>
            <a:r>
              <a:rPr lang="de-DE"/>
              <a:t> Display, 52 </a:t>
            </a:r>
            <a:r>
              <a:rPr lang="de-DE" err="1"/>
              <a:t>pts</a:t>
            </a:r>
            <a:r>
              <a:rPr lang="de-DE"/>
              <a:t> </a:t>
            </a:r>
            <a:r>
              <a:rPr lang="de-DE" err="1"/>
              <a:t>Abril</a:t>
            </a:r>
            <a:r>
              <a:rPr lang="de-DE"/>
              <a:t> Display, </a:t>
            </a:r>
            <a:r>
              <a:rPr lang="de-DE" err="1"/>
              <a:t>max</a:t>
            </a:r>
            <a:r>
              <a:rPr lang="de-DE"/>
              <a:t> 3 Zeilen</a:t>
            </a:r>
          </a:p>
        </p:txBody>
      </p:sp>
      <p:sp>
        <p:nvSpPr>
          <p:cNvPr id="3" name="Untertitel 2">
            <a:extLst>
              <a:ext uri="{FF2B5EF4-FFF2-40B4-BE49-F238E27FC236}">
                <a16:creationId xmlns:a16="http://schemas.microsoft.com/office/drawing/2014/main" id="{2830135D-72D4-711D-0A37-EA3FB18C9DFF}"/>
              </a:ext>
            </a:extLst>
          </p:cNvPr>
          <p:cNvSpPr>
            <a:spLocks noGrp="1"/>
          </p:cNvSpPr>
          <p:nvPr>
            <p:ph type="subTitle" idx="1" hasCustomPrompt="1"/>
          </p:nvPr>
        </p:nvSpPr>
        <p:spPr>
          <a:xfrm>
            <a:off x="515938" y="3089787"/>
            <a:ext cx="7704137" cy="434507"/>
          </a:xfrm>
          <a:prstGeom prst="rect">
            <a:avLst/>
          </a:prstGeom>
        </p:spPr>
        <p:txBody>
          <a:bodyPr/>
          <a:lstStyle>
            <a:lvl1pPr marL="0" indent="0" algn="l">
              <a:buNone/>
              <a:defRPr sz="1600">
                <a:solidFill>
                  <a:srgbClr val="CE0000"/>
                </a:solidFill>
                <a:latin typeface="Franklin Gothic Demi" panose="020B0703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Unter-Überschrift, Franklin </a:t>
            </a:r>
            <a:r>
              <a:rPr lang="de-DE" err="1"/>
              <a:t>Gothic</a:t>
            </a:r>
            <a:r>
              <a:rPr lang="de-DE"/>
              <a:t> Demi 16 </a:t>
            </a:r>
            <a:r>
              <a:rPr lang="de-DE" err="1"/>
              <a:t>pts</a:t>
            </a:r>
            <a:endParaRPr lang="de-DE"/>
          </a:p>
        </p:txBody>
      </p:sp>
      <p:sp>
        <p:nvSpPr>
          <p:cNvPr id="8" name="Textplatzhalter 29">
            <a:extLst>
              <a:ext uri="{FF2B5EF4-FFF2-40B4-BE49-F238E27FC236}">
                <a16:creationId xmlns:a16="http://schemas.microsoft.com/office/drawing/2014/main" id="{A5608EFE-569D-EEAF-811C-25BB8AFD2BFD}"/>
              </a:ext>
            </a:extLst>
          </p:cNvPr>
          <p:cNvSpPr>
            <a:spLocks noGrp="1"/>
          </p:cNvSpPr>
          <p:nvPr>
            <p:ph type="body" sz="quarter" idx="16" hasCustomPrompt="1"/>
          </p:nvPr>
        </p:nvSpPr>
        <p:spPr>
          <a:xfrm rot="16200000">
            <a:off x="10449916" y="5085434"/>
            <a:ext cx="3304171" cy="180001"/>
          </a:xfrm>
          <a:prstGeom prst="rect">
            <a:avLst/>
          </a:prstGeom>
        </p:spPr>
        <p:txBody>
          <a:bodyPr anchor="ctr" anchorCtr="0"/>
          <a:lstStyle>
            <a:lvl1pPr algn="l">
              <a:lnSpc>
                <a:spcPts val="900"/>
              </a:lnSpc>
              <a:spcBef>
                <a:spcPts val="0"/>
              </a:spcBef>
              <a:defRPr sz="700">
                <a:solidFill>
                  <a:schemeClr val="bg1"/>
                </a:solidFill>
              </a:defRPr>
            </a:lvl1pPr>
          </a:lstStyle>
          <a:p>
            <a:pPr lvl="0"/>
            <a:r>
              <a:rPr lang="de-DE"/>
              <a:t>Bildrecht/Copyright in Franklin </a:t>
            </a:r>
            <a:r>
              <a:rPr lang="de-DE" err="1"/>
              <a:t>Gothic</a:t>
            </a:r>
            <a:r>
              <a:rPr lang="de-DE"/>
              <a:t> Book, 7 </a:t>
            </a:r>
            <a:r>
              <a:rPr lang="de-DE" err="1"/>
              <a:t>pt</a:t>
            </a:r>
            <a:r>
              <a:rPr lang="de-DE"/>
              <a:t>, Zeilenabstand 9, linksbündig</a:t>
            </a:r>
          </a:p>
        </p:txBody>
      </p:sp>
      <p:pic>
        <p:nvPicPr>
          <p:cNvPr id="4" name="Grafik 3">
            <a:extLst>
              <a:ext uri="{FF2B5EF4-FFF2-40B4-BE49-F238E27FC236}">
                <a16:creationId xmlns:a16="http://schemas.microsoft.com/office/drawing/2014/main" id="{FF87D3FF-34C7-F0A1-4986-D6A52E37C22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884027" y="361925"/>
            <a:ext cx="1794718" cy="537402"/>
          </a:xfrm>
          <a:prstGeom prst="rect">
            <a:avLst/>
          </a:prstGeom>
        </p:spPr>
      </p:pic>
    </p:spTree>
    <p:extLst>
      <p:ext uri="{BB962C8B-B14F-4D97-AF65-F5344CB8AC3E}">
        <p14:creationId xmlns:p14="http://schemas.microsoft.com/office/powerpoint/2010/main" val="3533650997"/>
      </p:ext>
    </p:extLst>
  </p:cSld>
  <p:clrMapOvr>
    <a:masterClrMapping/>
  </p:clrMapOvr>
  <p:extLst>
    <p:ext uri="{DCECCB84-F9BA-43D5-87BE-67443E8EF086}">
      <p15:sldGuideLst xmlns:p15="http://schemas.microsoft.com/office/powerpoint/2012/main">
        <p15:guide id="3" orient="horz" pos="2296" userDrawn="1">
          <p15:clr>
            <a:srgbClr val="9FCC3B"/>
          </p15:clr>
        </p15:guide>
        <p15:guide id="4" orient="horz" pos="2652" userDrawn="1">
          <p15:clr>
            <a:srgbClr val="FBAE40"/>
          </p15:clr>
        </p15:guide>
        <p15:guide id="5" orient="horz" pos="1933" userDrawn="1">
          <p15:clr>
            <a:srgbClr val="9FCC3B"/>
          </p15:clr>
        </p15:guide>
        <p15:guide id="6" orient="horz" pos="3799" userDrawn="1">
          <p15:clr>
            <a:srgbClr val="9FCC3B"/>
          </p15:clr>
        </p15:guide>
        <p15:guide id="11" pos="279" userDrawn="1">
          <p15:clr>
            <a:srgbClr val="FDE53C"/>
          </p15:clr>
        </p15:guide>
        <p15:guide id="12" pos="6856" userDrawn="1">
          <p15:clr>
            <a:srgbClr val="FDE53C"/>
          </p15:clr>
        </p15:guide>
        <p15:guide id="14" orient="horz" pos="2137" userDrawn="1">
          <p15:clr>
            <a:srgbClr val="9FCC3B"/>
          </p15:clr>
        </p15:guide>
        <p15:guide id="15" orient="horz" pos="3158" userDrawn="1">
          <p15:clr>
            <a:srgbClr val="FBAE40"/>
          </p15:clr>
        </p15:guide>
        <p15:guide id="16" orient="horz" pos="3657" userDrawn="1">
          <p15:clr>
            <a:srgbClr val="FBAE40"/>
          </p15:clr>
        </p15:guide>
        <p15:guide id="17" orient="horz" pos="1366" userDrawn="1">
          <p15:clr>
            <a:srgbClr val="FDE53C"/>
          </p15:clr>
        </p15:guide>
        <p15:guide id="18" pos="1504" userDrawn="1">
          <p15:clr>
            <a:srgbClr val="FDE53C"/>
          </p15:clr>
        </p15:guide>
        <p15:guide id="19" orient="horz" pos="2805" userDrawn="1">
          <p15:clr>
            <a:srgbClr val="9FCC3B"/>
          </p15:clr>
        </p15:guide>
        <p15:guide id="20" orient="horz" pos="3302" userDrawn="1">
          <p15:clr>
            <a:srgbClr val="9FCC3B"/>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024_Abbildungen links breiter, Text rechts 1-spaltig">
    <p:spTree>
      <p:nvGrpSpPr>
        <p:cNvPr id="1" name=""/>
        <p:cNvGrpSpPr/>
        <p:nvPr/>
      </p:nvGrpSpPr>
      <p:grpSpPr>
        <a:xfrm>
          <a:off x="0" y="0"/>
          <a:ext cx="0" cy="0"/>
          <a:chOff x="0" y="0"/>
          <a:chExt cx="0" cy="0"/>
        </a:xfrm>
      </p:grpSpPr>
      <p:sp>
        <p:nvSpPr>
          <p:cNvPr id="4" name="Bildplatzhalter 3">
            <a:extLst>
              <a:ext uri="{FF2B5EF4-FFF2-40B4-BE49-F238E27FC236}">
                <a16:creationId xmlns:a16="http://schemas.microsoft.com/office/drawing/2014/main" id="{09F3CDC2-6E1C-0E52-A872-1FC4E2DF672A}"/>
              </a:ext>
            </a:extLst>
          </p:cNvPr>
          <p:cNvSpPr>
            <a:spLocks noGrp="1"/>
          </p:cNvSpPr>
          <p:nvPr>
            <p:ph type="pic" sz="quarter" idx="19"/>
          </p:nvPr>
        </p:nvSpPr>
        <p:spPr>
          <a:xfrm>
            <a:off x="0" y="2168531"/>
            <a:ext cx="7679745" cy="4689465"/>
          </a:xfrm>
          <a:prstGeom prst="rect">
            <a:avLst/>
          </a:prstGeom>
          <a:solidFill>
            <a:srgbClr val="B9D0C8"/>
          </a:solidFill>
        </p:spPr>
        <p:txBody>
          <a:bodyPr/>
          <a:lstStyle/>
          <a:p>
            <a:r>
              <a:rPr lang="de-DE"/>
              <a:t>Bild durch Klicken auf Symbol hinzufügen</a:t>
            </a:r>
          </a:p>
        </p:txBody>
      </p:sp>
      <p:sp>
        <p:nvSpPr>
          <p:cNvPr id="31" name="Fußzeilenplatzhalter 30">
            <a:extLst>
              <a:ext uri="{FF2B5EF4-FFF2-40B4-BE49-F238E27FC236}">
                <a16:creationId xmlns:a16="http://schemas.microsoft.com/office/drawing/2014/main" id="{115CF64E-4C0D-9718-D8FA-BBF43416A74A}"/>
              </a:ext>
            </a:extLst>
          </p:cNvPr>
          <p:cNvSpPr>
            <a:spLocks noGrp="1"/>
          </p:cNvSpPr>
          <p:nvPr>
            <p:ph type="ftr" sz="quarter" idx="17"/>
          </p:nvPr>
        </p:nvSpPr>
        <p:spPr/>
        <p:txBody>
          <a:bodyPr/>
          <a:lstStyle>
            <a:lvl1pPr>
              <a:defRPr>
                <a:solidFill>
                  <a:schemeClr val="bg1"/>
                </a:solidFill>
              </a:defRPr>
            </a:lvl1pPr>
          </a:lstStyle>
          <a:p>
            <a:r>
              <a:rPr lang="de-DE"/>
              <a:t>Tagesspiegel Themenspeziale Zukunftsthemen 2025</a:t>
            </a:r>
          </a:p>
        </p:txBody>
      </p:sp>
      <p:sp>
        <p:nvSpPr>
          <p:cNvPr id="32" name="Foliennummernplatzhalter 31">
            <a:extLst>
              <a:ext uri="{FF2B5EF4-FFF2-40B4-BE49-F238E27FC236}">
                <a16:creationId xmlns:a16="http://schemas.microsoft.com/office/drawing/2014/main" id="{232ABAA6-B985-F354-991B-B47415E70C34}"/>
              </a:ext>
            </a:extLst>
          </p:cNvPr>
          <p:cNvSpPr>
            <a:spLocks noGrp="1"/>
          </p:cNvSpPr>
          <p:nvPr>
            <p:ph type="sldNum" sz="quarter" idx="18"/>
          </p:nvPr>
        </p:nvSpPr>
        <p:spPr/>
        <p:txBody>
          <a:bodyPr/>
          <a:lstStyle>
            <a:lvl1pPr>
              <a:defRPr>
                <a:solidFill>
                  <a:schemeClr val="bg1"/>
                </a:solidFill>
              </a:defRPr>
            </a:lvl1pPr>
          </a:lstStyle>
          <a:p>
            <a:fld id="{8F4F06AB-2524-4CD8-80D4-85B41CAB7F17}" type="slidenum">
              <a:rPr lang="de-DE" smtClean="0"/>
              <a:pPr/>
              <a:t>‹Nr.›</a:t>
            </a:fld>
            <a:endParaRPr lang="de-DE"/>
          </a:p>
        </p:txBody>
      </p:sp>
      <p:sp>
        <p:nvSpPr>
          <p:cNvPr id="6" name="Textplatzhalter 29">
            <a:extLst>
              <a:ext uri="{FF2B5EF4-FFF2-40B4-BE49-F238E27FC236}">
                <a16:creationId xmlns:a16="http://schemas.microsoft.com/office/drawing/2014/main" id="{25C3164D-83A8-B4B5-D977-25A7DC3E64E9}"/>
              </a:ext>
            </a:extLst>
          </p:cNvPr>
          <p:cNvSpPr>
            <a:spLocks noGrp="1"/>
          </p:cNvSpPr>
          <p:nvPr>
            <p:ph type="body" sz="quarter" idx="20" hasCustomPrompt="1"/>
          </p:nvPr>
        </p:nvSpPr>
        <p:spPr>
          <a:xfrm>
            <a:off x="8486867" y="6237289"/>
            <a:ext cx="2284934" cy="360362"/>
          </a:xfrm>
          <a:prstGeom prst="rect">
            <a:avLst/>
          </a:prstGeom>
        </p:spPr>
        <p:txBody>
          <a:bodyPr anchor="b" anchorCtr="0"/>
          <a:lstStyle>
            <a:lvl1pPr algn="l">
              <a:lnSpc>
                <a:spcPts val="900"/>
              </a:lnSpc>
              <a:spcBef>
                <a:spcPts val="0"/>
              </a:spcBef>
              <a:defRPr sz="700"/>
            </a:lvl1pPr>
          </a:lstStyle>
          <a:p>
            <a:pPr lvl="0"/>
            <a:r>
              <a:rPr lang="de-DE"/>
              <a:t>1 bis max. 3 Zeilen; Bildbeschreibung, Copyright; Franklin </a:t>
            </a:r>
            <a:r>
              <a:rPr lang="de-DE" err="1"/>
              <a:t>Gothic</a:t>
            </a:r>
            <a:r>
              <a:rPr lang="de-DE"/>
              <a:t> Book, 7 </a:t>
            </a:r>
            <a:r>
              <a:rPr lang="de-DE" err="1"/>
              <a:t>pt</a:t>
            </a:r>
            <a:r>
              <a:rPr lang="de-DE"/>
              <a:t>, Zeilenabstand 9, linksbündig</a:t>
            </a:r>
          </a:p>
        </p:txBody>
      </p:sp>
      <p:pic>
        <p:nvPicPr>
          <p:cNvPr id="7" name="Picture 20">
            <a:extLst>
              <a:ext uri="{FF2B5EF4-FFF2-40B4-BE49-F238E27FC236}">
                <a16:creationId xmlns:a16="http://schemas.microsoft.com/office/drawing/2014/main" id="{3D701F40-0CA7-D432-2F70-F2BF199D2A5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flipH="1" flipV="1">
            <a:off x="8219466" y="6511754"/>
            <a:ext cx="176334" cy="68521"/>
          </a:xfrm>
          <a:prstGeom prst="rect">
            <a:avLst/>
          </a:prstGeom>
        </p:spPr>
      </p:pic>
      <p:cxnSp>
        <p:nvCxnSpPr>
          <p:cNvPr id="8" name="Straight Connector 21">
            <a:extLst>
              <a:ext uri="{FF2B5EF4-FFF2-40B4-BE49-F238E27FC236}">
                <a16:creationId xmlns:a16="http://schemas.microsoft.com/office/drawing/2014/main" id="{810339DB-783E-95E2-8591-E0CDB8592B39}"/>
              </a:ext>
            </a:extLst>
          </p:cNvPr>
          <p:cNvCxnSpPr>
            <a:cxnSpLocks/>
          </p:cNvCxnSpPr>
          <p:nvPr userDrawn="1"/>
        </p:nvCxnSpPr>
        <p:spPr>
          <a:xfrm>
            <a:off x="7950200" y="2168531"/>
            <a:ext cx="0" cy="46894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 name="Straight Connector 18">
            <a:extLst>
              <a:ext uri="{FF2B5EF4-FFF2-40B4-BE49-F238E27FC236}">
                <a16:creationId xmlns:a16="http://schemas.microsoft.com/office/drawing/2014/main" id="{DECFC6CA-C09B-4ACF-3641-8C9469656FBB}"/>
              </a:ext>
            </a:extLst>
          </p:cNvPr>
          <p:cNvCxnSpPr/>
          <p:nvPr userDrawn="1"/>
        </p:nvCxnSpPr>
        <p:spPr>
          <a:xfrm>
            <a:off x="2" y="1812139"/>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platzhalter 6">
            <a:extLst>
              <a:ext uri="{FF2B5EF4-FFF2-40B4-BE49-F238E27FC236}">
                <a16:creationId xmlns:a16="http://schemas.microsoft.com/office/drawing/2014/main" id="{3B656307-F774-356B-FF4F-01DBA0F77488}"/>
              </a:ext>
            </a:extLst>
          </p:cNvPr>
          <p:cNvSpPr>
            <a:spLocks noGrp="1"/>
          </p:cNvSpPr>
          <p:nvPr>
            <p:ph type="body" sz="quarter" idx="21" hasCustomPrompt="1"/>
          </p:nvPr>
        </p:nvSpPr>
        <p:spPr>
          <a:xfrm>
            <a:off x="514800" y="511200"/>
            <a:ext cx="7704000" cy="233363"/>
          </a:xfrm>
          <a:prstGeom prst="rect">
            <a:avLst/>
          </a:prstGeom>
        </p:spPr>
        <p:txBody>
          <a:bodyPr vert="horz" lIns="0" tIns="0" rIns="0" bIns="0" rtlCol="0">
            <a:noAutofit/>
          </a:bodyPr>
          <a:lstStyle>
            <a:lvl1pPr>
              <a:defRPr lang="de-DE" sz="1100" dirty="0">
                <a:solidFill>
                  <a:srgbClr val="CE0000"/>
                </a:solidFill>
                <a:latin typeface="Franklin Gothic Demi" panose="020B0703020102020204" pitchFamily="34" charset="0"/>
              </a:defRPr>
            </a:lvl1pPr>
          </a:lstStyle>
          <a:p>
            <a:pPr lvl="0"/>
            <a:r>
              <a:rPr lang="de-DE" sz="1100"/>
              <a:t>Abschnittsname – Franklin </a:t>
            </a:r>
            <a:r>
              <a:rPr lang="de-DE" sz="1100" err="1">
                <a:solidFill>
                  <a:srgbClr val="CE0000"/>
                </a:solidFill>
              </a:rPr>
              <a:t>Gothic</a:t>
            </a:r>
            <a:r>
              <a:rPr lang="de-DE" sz="1100"/>
              <a:t> Demi 11 </a:t>
            </a:r>
            <a:r>
              <a:rPr lang="de-DE" sz="1100" err="1"/>
              <a:t>pt</a:t>
            </a:r>
            <a:endParaRPr lang="de-DE" sz="1100"/>
          </a:p>
        </p:txBody>
      </p:sp>
      <p:sp>
        <p:nvSpPr>
          <p:cNvPr id="3" name="Titel 2">
            <a:extLst>
              <a:ext uri="{FF2B5EF4-FFF2-40B4-BE49-F238E27FC236}">
                <a16:creationId xmlns:a16="http://schemas.microsoft.com/office/drawing/2014/main" id="{175AC144-50DF-F3C3-3618-01C6E96012A7}"/>
              </a:ext>
            </a:extLst>
          </p:cNvPr>
          <p:cNvSpPr>
            <a:spLocks noGrp="1"/>
          </p:cNvSpPr>
          <p:nvPr>
            <p:ph type="title" hasCustomPrompt="1"/>
          </p:nvPr>
        </p:nvSpPr>
        <p:spPr/>
        <p:txBody>
          <a:bodyPr/>
          <a:lstStyle/>
          <a:p>
            <a:r>
              <a:rPr lang="de-DE"/>
              <a:t>Headline zweizeilig </a:t>
            </a:r>
            <a:r>
              <a:rPr lang="de-DE" err="1"/>
              <a:t>Abril</a:t>
            </a:r>
            <a:r>
              <a:rPr lang="de-DE"/>
              <a:t> Display 32 ZA 1,0 Headline einzeilig 42 </a:t>
            </a:r>
            <a:r>
              <a:rPr lang="de-DE" err="1"/>
              <a:t>pt</a:t>
            </a:r>
            <a:r>
              <a:rPr lang="de-DE"/>
              <a:t> ZA 0,94</a:t>
            </a:r>
          </a:p>
        </p:txBody>
      </p:sp>
      <p:sp>
        <p:nvSpPr>
          <p:cNvPr id="11" name="Textplatzhalter 10">
            <a:extLst>
              <a:ext uri="{FF2B5EF4-FFF2-40B4-BE49-F238E27FC236}">
                <a16:creationId xmlns:a16="http://schemas.microsoft.com/office/drawing/2014/main" id="{670048D2-6BFD-1DBC-C575-71564432504B}"/>
              </a:ext>
            </a:extLst>
          </p:cNvPr>
          <p:cNvSpPr>
            <a:spLocks noGrp="1"/>
          </p:cNvSpPr>
          <p:nvPr>
            <p:ph type="body" sz="quarter" idx="22" hasCustomPrompt="1"/>
          </p:nvPr>
        </p:nvSpPr>
        <p:spPr>
          <a:xfrm>
            <a:off x="8220075" y="2098800"/>
            <a:ext cx="3455987" cy="3851150"/>
          </a:xfrm>
        </p:spPr>
        <p:txBody>
          <a:bodyPr/>
          <a:lstStyle>
            <a:lvl3pPr>
              <a:lnSpc>
                <a:spcPts val="1400"/>
              </a:lnSpc>
              <a:defRPr/>
            </a:lvl3pPr>
          </a:lstStyle>
          <a:p>
            <a:pPr lvl="0"/>
            <a:r>
              <a:rPr lang="de-DE"/>
              <a:t>Fließtext in Franklin </a:t>
            </a:r>
            <a:r>
              <a:rPr lang="de-DE" err="1"/>
              <a:t>Gothic</a:t>
            </a:r>
            <a:r>
              <a:rPr lang="de-DE"/>
              <a:t> Book, 14 </a:t>
            </a:r>
            <a:r>
              <a:rPr lang="de-DE" err="1"/>
              <a:t>pt</a:t>
            </a:r>
            <a:r>
              <a:rPr lang="de-DE"/>
              <a:t>, Zeilenabstand 20 </a:t>
            </a:r>
            <a:r>
              <a:rPr lang="de-DE" err="1"/>
              <a:t>pt</a:t>
            </a:r>
            <a:r>
              <a:rPr lang="de-DE"/>
              <a:t>, Fettungen in schwarz und Franklin </a:t>
            </a:r>
            <a:r>
              <a:rPr lang="de-DE" err="1"/>
              <a:t>Gothic</a:t>
            </a:r>
            <a:r>
              <a:rPr lang="de-DE"/>
              <a:t> Demi</a:t>
            </a:r>
          </a:p>
        </p:txBody>
      </p:sp>
    </p:spTree>
    <p:extLst>
      <p:ext uri="{BB962C8B-B14F-4D97-AF65-F5344CB8AC3E}">
        <p14:creationId xmlns:p14="http://schemas.microsoft.com/office/powerpoint/2010/main" val="2849495679"/>
      </p:ext>
    </p:extLst>
  </p:cSld>
  <p:clrMapOvr>
    <a:masterClrMapping/>
  </p:clrMapOvr>
  <p:extLst>
    <p:ext uri="{DCECCB84-F9BA-43D5-87BE-67443E8EF086}">
      <p15:sldGuideLst xmlns:p15="http://schemas.microsoft.com/office/powerpoint/2012/main">
        <p15:guide id="1" pos="5337"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024_Text und Abbildungen hälftig">
    <p:spTree>
      <p:nvGrpSpPr>
        <p:cNvPr id="1" name=""/>
        <p:cNvGrpSpPr/>
        <p:nvPr/>
      </p:nvGrpSpPr>
      <p:grpSpPr>
        <a:xfrm>
          <a:off x="0" y="0"/>
          <a:ext cx="0" cy="0"/>
          <a:chOff x="0" y="0"/>
          <a:chExt cx="0" cy="0"/>
        </a:xfrm>
      </p:grpSpPr>
      <p:sp>
        <p:nvSpPr>
          <p:cNvPr id="4" name="Bildplatzhalter 3">
            <a:extLst>
              <a:ext uri="{FF2B5EF4-FFF2-40B4-BE49-F238E27FC236}">
                <a16:creationId xmlns:a16="http://schemas.microsoft.com/office/drawing/2014/main" id="{897D4077-A867-D64A-E1AC-1561822800F1}"/>
              </a:ext>
            </a:extLst>
          </p:cNvPr>
          <p:cNvSpPr>
            <a:spLocks noGrp="1"/>
          </p:cNvSpPr>
          <p:nvPr>
            <p:ph type="pic" sz="quarter" idx="19"/>
          </p:nvPr>
        </p:nvSpPr>
        <p:spPr>
          <a:xfrm>
            <a:off x="6348413" y="2168525"/>
            <a:ext cx="5843587" cy="4689475"/>
          </a:xfrm>
          <a:prstGeom prst="rect">
            <a:avLst/>
          </a:prstGeom>
          <a:solidFill>
            <a:srgbClr val="B9D0C8"/>
          </a:solidFill>
        </p:spPr>
        <p:txBody>
          <a:bodyPr/>
          <a:lstStyle/>
          <a:p>
            <a:r>
              <a:rPr lang="de-DE"/>
              <a:t>Bild durch Klicken auf Symbol hinzufügen</a:t>
            </a:r>
          </a:p>
        </p:txBody>
      </p:sp>
      <p:sp>
        <p:nvSpPr>
          <p:cNvPr id="30" name="Textplatzhalter 29">
            <a:extLst>
              <a:ext uri="{FF2B5EF4-FFF2-40B4-BE49-F238E27FC236}">
                <a16:creationId xmlns:a16="http://schemas.microsoft.com/office/drawing/2014/main" id="{4742D01D-B998-ADBF-7360-07A23A67E63B}"/>
              </a:ext>
            </a:extLst>
          </p:cNvPr>
          <p:cNvSpPr>
            <a:spLocks noGrp="1"/>
          </p:cNvSpPr>
          <p:nvPr>
            <p:ph type="body" sz="quarter" idx="16" hasCustomPrompt="1"/>
          </p:nvPr>
        </p:nvSpPr>
        <p:spPr>
          <a:xfrm>
            <a:off x="6564313" y="6237288"/>
            <a:ext cx="5111749" cy="360362"/>
          </a:xfrm>
          <a:prstGeom prst="rect">
            <a:avLst/>
          </a:prstGeom>
        </p:spPr>
        <p:txBody>
          <a:bodyPr anchor="b" anchorCtr="0"/>
          <a:lstStyle>
            <a:lvl1pPr algn="r">
              <a:lnSpc>
                <a:spcPts val="900"/>
              </a:lnSpc>
              <a:spcBef>
                <a:spcPts val="0"/>
              </a:spcBef>
              <a:defRPr sz="700"/>
            </a:lvl1pPr>
          </a:lstStyle>
          <a:p>
            <a:pPr lvl="0"/>
            <a:r>
              <a:rPr lang="de-DE"/>
              <a:t>Fußnote Franklin </a:t>
            </a:r>
            <a:r>
              <a:rPr lang="de-DE" err="1"/>
              <a:t>Gothic</a:t>
            </a:r>
            <a:r>
              <a:rPr lang="de-DE"/>
              <a:t> Book, 7 </a:t>
            </a:r>
            <a:r>
              <a:rPr lang="de-DE" err="1"/>
              <a:t>pt</a:t>
            </a:r>
            <a:r>
              <a:rPr lang="de-DE"/>
              <a:t>, Zeilenabstand 9, rechtsbündig</a:t>
            </a:r>
          </a:p>
        </p:txBody>
      </p:sp>
      <p:sp>
        <p:nvSpPr>
          <p:cNvPr id="31" name="Fußzeilenplatzhalter 30">
            <a:extLst>
              <a:ext uri="{FF2B5EF4-FFF2-40B4-BE49-F238E27FC236}">
                <a16:creationId xmlns:a16="http://schemas.microsoft.com/office/drawing/2014/main" id="{115CF64E-4C0D-9718-D8FA-BBF43416A74A}"/>
              </a:ext>
            </a:extLst>
          </p:cNvPr>
          <p:cNvSpPr>
            <a:spLocks noGrp="1"/>
          </p:cNvSpPr>
          <p:nvPr>
            <p:ph type="ftr" sz="quarter" idx="17"/>
          </p:nvPr>
        </p:nvSpPr>
        <p:spPr/>
        <p:txBody>
          <a:bodyPr/>
          <a:lstStyle/>
          <a:p>
            <a:r>
              <a:rPr lang="de-DE"/>
              <a:t>Tagesspiegel Themenspeziale Zukunftsthemen 2025</a:t>
            </a:r>
          </a:p>
        </p:txBody>
      </p:sp>
      <p:sp>
        <p:nvSpPr>
          <p:cNvPr id="32" name="Foliennummernplatzhalter 31">
            <a:extLst>
              <a:ext uri="{FF2B5EF4-FFF2-40B4-BE49-F238E27FC236}">
                <a16:creationId xmlns:a16="http://schemas.microsoft.com/office/drawing/2014/main" id="{232ABAA6-B985-F354-991B-B47415E70C34}"/>
              </a:ext>
            </a:extLst>
          </p:cNvPr>
          <p:cNvSpPr>
            <a:spLocks noGrp="1"/>
          </p:cNvSpPr>
          <p:nvPr>
            <p:ph type="sldNum" sz="quarter" idx="18"/>
          </p:nvPr>
        </p:nvSpPr>
        <p:spPr/>
        <p:txBody>
          <a:bodyPr/>
          <a:lstStyle/>
          <a:p>
            <a:fld id="{8F4F06AB-2524-4CD8-80D4-85B41CAB7F17}" type="slidenum">
              <a:rPr lang="de-DE" smtClean="0"/>
              <a:pPr/>
              <a:t>‹Nr.›</a:t>
            </a:fld>
            <a:endParaRPr lang="de-DE"/>
          </a:p>
        </p:txBody>
      </p:sp>
      <p:cxnSp>
        <p:nvCxnSpPr>
          <p:cNvPr id="2" name="Straight Connector 22">
            <a:extLst>
              <a:ext uri="{FF2B5EF4-FFF2-40B4-BE49-F238E27FC236}">
                <a16:creationId xmlns:a16="http://schemas.microsoft.com/office/drawing/2014/main" id="{317F15FB-36CF-0D95-79B6-079A5FCDF750}"/>
              </a:ext>
            </a:extLst>
          </p:cNvPr>
          <p:cNvCxnSpPr>
            <a:cxnSpLocks/>
          </p:cNvCxnSpPr>
          <p:nvPr userDrawn="1"/>
        </p:nvCxnSpPr>
        <p:spPr>
          <a:xfrm>
            <a:off x="6096000" y="2168525"/>
            <a:ext cx="0" cy="46894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platzhalter 29">
            <a:extLst>
              <a:ext uri="{FF2B5EF4-FFF2-40B4-BE49-F238E27FC236}">
                <a16:creationId xmlns:a16="http://schemas.microsoft.com/office/drawing/2014/main" id="{1B93FA8F-C199-F1FF-BBD6-C52035C1DBF1}"/>
              </a:ext>
            </a:extLst>
          </p:cNvPr>
          <p:cNvSpPr>
            <a:spLocks noGrp="1"/>
          </p:cNvSpPr>
          <p:nvPr>
            <p:ph type="body" sz="quarter" idx="20" hasCustomPrompt="1"/>
          </p:nvPr>
        </p:nvSpPr>
        <p:spPr>
          <a:xfrm>
            <a:off x="3265029" y="6237288"/>
            <a:ext cx="2326146" cy="360361"/>
          </a:xfrm>
          <a:prstGeom prst="rect">
            <a:avLst/>
          </a:prstGeom>
        </p:spPr>
        <p:txBody>
          <a:bodyPr anchor="b" anchorCtr="0"/>
          <a:lstStyle>
            <a:lvl1pPr algn="r">
              <a:lnSpc>
                <a:spcPts val="900"/>
              </a:lnSpc>
              <a:spcBef>
                <a:spcPts val="0"/>
              </a:spcBef>
              <a:defRPr sz="700"/>
            </a:lvl1pPr>
          </a:lstStyle>
          <a:p>
            <a:pPr lvl="0"/>
            <a:r>
              <a:rPr lang="de-DE"/>
              <a:t>1 bis max. 3 Zeilen; Bildbeschreibung, Copyright Franklin </a:t>
            </a:r>
            <a:r>
              <a:rPr lang="de-DE" err="1"/>
              <a:t>Gothic</a:t>
            </a:r>
            <a:r>
              <a:rPr lang="de-DE"/>
              <a:t> Book, 7 </a:t>
            </a:r>
            <a:r>
              <a:rPr lang="de-DE" err="1"/>
              <a:t>pt</a:t>
            </a:r>
            <a:r>
              <a:rPr lang="de-DE"/>
              <a:t>, Zeilenabstand 9, rechtsbündig</a:t>
            </a:r>
          </a:p>
        </p:txBody>
      </p:sp>
      <p:pic>
        <p:nvPicPr>
          <p:cNvPr id="8" name="Picture 10">
            <a:extLst>
              <a:ext uri="{FF2B5EF4-FFF2-40B4-BE49-F238E27FC236}">
                <a16:creationId xmlns:a16="http://schemas.microsoft.com/office/drawing/2014/main" id="{344283EC-BA90-128C-E09E-856B427EA36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652643" y="6508478"/>
            <a:ext cx="193967" cy="75373"/>
          </a:xfrm>
          <a:prstGeom prst="rect">
            <a:avLst/>
          </a:prstGeom>
        </p:spPr>
      </p:pic>
      <p:cxnSp>
        <p:nvCxnSpPr>
          <p:cNvPr id="3" name="Straight Connector 18">
            <a:extLst>
              <a:ext uri="{FF2B5EF4-FFF2-40B4-BE49-F238E27FC236}">
                <a16:creationId xmlns:a16="http://schemas.microsoft.com/office/drawing/2014/main" id="{D2D18241-A482-2190-AB17-A3709A6395F1}"/>
              </a:ext>
            </a:extLst>
          </p:cNvPr>
          <p:cNvCxnSpPr/>
          <p:nvPr userDrawn="1"/>
        </p:nvCxnSpPr>
        <p:spPr>
          <a:xfrm>
            <a:off x="2" y="1812139"/>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platzhalter 6">
            <a:extLst>
              <a:ext uri="{FF2B5EF4-FFF2-40B4-BE49-F238E27FC236}">
                <a16:creationId xmlns:a16="http://schemas.microsoft.com/office/drawing/2014/main" id="{7A15BBC4-1BB6-4C91-A7B3-9E75BCF9D5B1}"/>
              </a:ext>
            </a:extLst>
          </p:cNvPr>
          <p:cNvSpPr>
            <a:spLocks noGrp="1"/>
          </p:cNvSpPr>
          <p:nvPr>
            <p:ph type="body" sz="quarter" idx="21" hasCustomPrompt="1"/>
          </p:nvPr>
        </p:nvSpPr>
        <p:spPr>
          <a:xfrm>
            <a:off x="514800" y="511200"/>
            <a:ext cx="7704000" cy="233363"/>
          </a:xfrm>
          <a:prstGeom prst="rect">
            <a:avLst/>
          </a:prstGeom>
        </p:spPr>
        <p:txBody>
          <a:bodyPr vert="horz" lIns="0" tIns="0" rIns="0" bIns="0" rtlCol="0">
            <a:noAutofit/>
          </a:bodyPr>
          <a:lstStyle>
            <a:lvl1pPr>
              <a:defRPr lang="de-DE" sz="1100" dirty="0">
                <a:solidFill>
                  <a:srgbClr val="CE0000"/>
                </a:solidFill>
                <a:latin typeface="Franklin Gothic Demi" panose="020B0703020102020204" pitchFamily="34" charset="0"/>
              </a:defRPr>
            </a:lvl1pPr>
          </a:lstStyle>
          <a:p>
            <a:pPr lvl="0"/>
            <a:r>
              <a:rPr lang="de-DE" sz="1100"/>
              <a:t>Abschnittsname – Franklin </a:t>
            </a:r>
            <a:r>
              <a:rPr lang="de-DE" sz="1100" err="1">
                <a:solidFill>
                  <a:srgbClr val="CE0000"/>
                </a:solidFill>
              </a:rPr>
              <a:t>Gothic</a:t>
            </a:r>
            <a:r>
              <a:rPr lang="de-DE" sz="1100"/>
              <a:t> Demi 11 </a:t>
            </a:r>
            <a:r>
              <a:rPr lang="de-DE" sz="1100" err="1"/>
              <a:t>pt</a:t>
            </a:r>
            <a:endParaRPr lang="de-DE" sz="1100"/>
          </a:p>
        </p:txBody>
      </p:sp>
      <p:sp>
        <p:nvSpPr>
          <p:cNvPr id="7" name="Titel 6">
            <a:extLst>
              <a:ext uri="{FF2B5EF4-FFF2-40B4-BE49-F238E27FC236}">
                <a16:creationId xmlns:a16="http://schemas.microsoft.com/office/drawing/2014/main" id="{63E3954F-D473-F29E-A520-E26E07AEC828}"/>
              </a:ext>
            </a:extLst>
          </p:cNvPr>
          <p:cNvSpPr>
            <a:spLocks noGrp="1"/>
          </p:cNvSpPr>
          <p:nvPr>
            <p:ph type="title" hasCustomPrompt="1"/>
          </p:nvPr>
        </p:nvSpPr>
        <p:spPr/>
        <p:txBody>
          <a:bodyPr/>
          <a:lstStyle/>
          <a:p>
            <a:r>
              <a:rPr lang="de-DE"/>
              <a:t>Headline zweizeilig </a:t>
            </a:r>
            <a:r>
              <a:rPr lang="de-DE" err="1"/>
              <a:t>Abril</a:t>
            </a:r>
            <a:r>
              <a:rPr lang="de-DE"/>
              <a:t> Display 32 ZA 1,0 Headline einzeilig 42 </a:t>
            </a:r>
            <a:r>
              <a:rPr lang="de-DE" err="1"/>
              <a:t>pt</a:t>
            </a:r>
            <a:r>
              <a:rPr lang="de-DE"/>
              <a:t> ZA 0,94</a:t>
            </a:r>
          </a:p>
        </p:txBody>
      </p:sp>
      <p:sp>
        <p:nvSpPr>
          <p:cNvPr id="11" name="Textplatzhalter 10">
            <a:extLst>
              <a:ext uri="{FF2B5EF4-FFF2-40B4-BE49-F238E27FC236}">
                <a16:creationId xmlns:a16="http://schemas.microsoft.com/office/drawing/2014/main" id="{8454C09A-AC10-A62B-03BB-975A28A835C1}"/>
              </a:ext>
            </a:extLst>
          </p:cNvPr>
          <p:cNvSpPr>
            <a:spLocks noGrp="1"/>
          </p:cNvSpPr>
          <p:nvPr>
            <p:ph type="body" sz="quarter" idx="22" hasCustomPrompt="1"/>
          </p:nvPr>
        </p:nvSpPr>
        <p:spPr>
          <a:xfrm>
            <a:off x="514800" y="2098800"/>
            <a:ext cx="5328788" cy="3852000"/>
          </a:xfrm>
        </p:spPr>
        <p:txBody>
          <a:bodyPr/>
          <a:lstStyle>
            <a:lvl1pPr>
              <a:defRPr/>
            </a:lvl1pPr>
            <a:lvl3pPr>
              <a:lnSpc>
                <a:spcPts val="1400"/>
              </a:lnSpc>
              <a:defRPr/>
            </a:lvl3pPr>
          </a:lstStyle>
          <a:p>
            <a:pPr lvl="0"/>
            <a:r>
              <a:rPr lang="de-DE"/>
              <a:t>Fließtext in Franklin </a:t>
            </a:r>
            <a:r>
              <a:rPr lang="de-DE" err="1"/>
              <a:t>Gothic</a:t>
            </a:r>
            <a:r>
              <a:rPr lang="de-DE"/>
              <a:t> Book, 14 </a:t>
            </a:r>
            <a:r>
              <a:rPr lang="de-DE" err="1"/>
              <a:t>pt</a:t>
            </a:r>
            <a:r>
              <a:rPr lang="de-DE"/>
              <a:t>, Zeilenabstand 20 </a:t>
            </a:r>
            <a:r>
              <a:rPr lang="de-DE" err="1"/>
              <a:t>pt</a:t>
            </a:r>
            <a:r>
              <a:rPr lang="de-DE"/>
              <a:t>, Fettungen in schwarz und Franklin </a:t>
            </a:r>
            <a:r>
              <a:rPr lang="de-DE" err="1"/>
              <a:t>Gothic</a:t>
            </a:r>
            <a:r>
              <a:rPr lang="de-DE"/>
              <a:t> Demi. Wenn es unten keine Bildbeschreibung gibt, den roten Pfeil mit weißem Kästchen überdecken. Das Bild rechts wird bei nur 1 Bild (z.B. Titel oder Beispielseiten) horizontal zentriert und oben an der zweiten Hilfslinie ausgerichtet. </a:t>
            </a:r>
          </a:p>
        </p:txBody>
      </p:sp>
    </p:spTree>
    <p:extLst>
      <p:ext uri="{BB962C8B-B14F-4D97-AF65-F5344CB8AC3E}">
        <p14:creationId xmlns:p14="http://schemas.microsoft.com/office/powerpoint/2010/main" val="2277118119"/>
      </p:ext>
    </p:extLst>
  </p:cSld>
  <p:clrMapOvr>
    <a:masterClrMapping/>
  </p:clrMapOvr>
  <p:extLst>
    <p:ext uri="{DCECCB84-F9BA-43D5-87BE-67443E8EF086}">
      <p15:sldGuideLst xmlns:p15="http://schemas.microsoft.com/office/powerpoint/2012/main">
        <p15:guide id="7" pos="4135" userDrawn="1">
          <p15:clr>
            <a:srgbClr val="FBAE40"/>
          </p15:clr>
        </p15:guide>
        <p15:guide id="8" pos="3840" userDrawn="1">
          <p15:clr>
            <a:srgbClr val="FBAE40"/>
          </p15:clr>
        </p15:guide>
        <p15:guide id="9" pos="3681" userDrawn="1">
          <p15:clr>
            <a:srgbClr val="FBAE40"/>
          </p15:clr>
        </p15:guide>
        <p15:guide id="10" pos="3999" userDrawn="1">
          <p15:clr>
            <a:srgbClr val="FBAE40"/>
          </p15:clr>
        </p15:guide>
        <p15:guide id="11" pos="3522"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024_Angebot">
    <p:spTree>
      <p:nvGrpSpPr>
        <p:cNvPr id="1" name=""/>
        <p:cNvGrpSpPr/>
        <p:nvPr/>
      </p:nvGrpSpPr>
      <p:grpSpPr>
        <a:xfrm>
          <a:off x="0" y="0"/>
          <a:ext cx="0" cy="0"/>
          <a:chOff x="0" y="0"/>
          <a:chExt cx="0" cy="0"/>
        </a:xfrm>
      </p:grpSpPr>
      <p:sp>
        <p:nvSpPr>
          <p:cNvPr id="30" name="Textplatzhalter 29">
            <a:extLst>
              <a:ext uri="{FF2B5EF4-FFF2-40B4-BE49-F238E27FC236}">
                <a16:creationId xmlns:a16="http://schemas.microsoft.com/office/drawing/2014/main" id="{4742D01D-B998-ADBF-7360-07A23A67E63B}"/>
              </a:ext>
            </a:extLst>
          </p:cNvPr>
          <p:cNvSpPr>
            <a:spLocks noGrp="1"/>
          </p:cNvSpPr>
          <p:nvPr>
            <p:ph type="body" sz="quarter" idx="16" hasCustomPrompt="1"/>
          </p:nvPr>
        </p:nvSpPr>
        <p:spPr>
          <a:xfrm>
            <a:off x="6564313" y="6237288"/>
            <a:ext cx="5111749" cy="360362"/>
          </a:xfrm>
          <a:prstGeom prst="rect">
            <a:avLst/>
          </a:prstGeom>
        </p:spPr>
        <p:txBody>
          <a:bodyPr anchor="b" anchorCtr="0"/>
          <a:lstStyle>
            <a:lvl1pPr algn="r">
              <a:lnSpc>
                <a:spcPts val="900"/>
              </a:lnSpc>
              <a:spcBef>
                <a:spcPts val="0"/>
              </a:spcBef>
              <a:defRPr sz="700"/>
            </a:lvl1pPr>
          </a:lstStyle>
          <a:p>
            <a:pPr lvl="0"/>
            <a:r>
              <a:rPr lang="de-DE"/>
              <a:t>Fußnote Franklin </a:t>
            </a:r>
            <a:r>
              <a:rPr lang="de-DE" err="1"/>
              <a:t>Gothic</a:t>
            </a:r>
            <a:r>
              <a:rPr lang="de-DE"/>
              <a:t> Book, 7 </a:t>
            </a:r>
            <a:r>
              <a:rPr lang="de-DE" err="1"/>
              <a:t>pt</a:t>
            </a:r>
            <a:r>
              <a:rPr lang="de-DE"/>
              <a:t>, Zeilenabstand 9, rechtsbündig</a:t>
            </a:r>
          </a:p>
        </p:txBody>
      </p:sp>
      <p:sp>
        <p:nvSpPr>
          <p:cNvPr id="31" name="Fußzeilenplatzhalter 30">
            <a:extLst>
              <a:ext uri="{FF2B5EF4-FFF2-40B4-BE49-F238E27FC236}">
                <a16:creationId xmlns:a16="http://schemas.microsoft.com/office/drawing/2014/main" id="{115CF64E-4C0D-9718-D8FA-BBF43416A74A}"/>
              </a:ext>
            </a:extLst>
          </p:cNvPr>
          <p:cNvSpPr>
            <a:spLocks noGrp="1"/>
          </p:cNvSpPr>
          <p:nvPr>
            <p:ph type="ftr" sz="quarter" idx="17"/>
          </p:nvPr>
        </p:nvSpPr>
        <p:spPr/>
        <p:txBody>
          <a:bodyPr/>
          <a:lstStyle/>
          <a:p>
            <a:r>
              <a:rPr lang="de-DE"/>
              <a:t>Tagesspiegel Themenspeziale Zukunftsthemen 2025</a:t>
            </a:r>
          </a:p>
        </p:txBody>
      </p:sp>
      <p:sp>
        <p:nvSpPr>
          <p:cNvPr id="32" name="Foliennummernplatzhalter 31">
            <a:extLst>
              <a:ext uri="{FF2B5EF4-FFF2-40B4-BE49-F238E27FC236}">
                <a16:creationId xmlns:a16="http://schemas.microsoft.com/office/drawing/2014/main" id="{232ABAA6-B985-F354-991B-B47415E70C34}"/>
              </a:ext>
            </a:extLst>
          </p:cNvPr>
          <p:cNvSpPr>
            <a:spLocks noGrp="1"/>
          </p:cNvSpPr>
          <p:nvPr>
            <p:ph type="sldNum" sz="quarter" idx="18"/>
          </p:nvPr>
        </p:nvSpPr>
        <p:spPr/>
        <p:txBody>
          <a:bodyPr/>
          <a:lstStyle/>
          <a:p>
            <a:fld id="{8F4F06AB-2524-4CD8-80D4-85B41CAB7F17}" type="slidenum">
              <a:rPr lang="de-DE" smtClean="0"/>
              <a:pPr/>
              <a:t>‹Nr.›</a:t>
            </a:fld>
            <a:endParaRPr lang="de-DE"/>
          </a:p>
        </p:txBody>
      </p:sp>
      <p:cxnSp>
        <p:nvCxnSpPr>
          <p:cNvPr id="3" name="Straight Connector 18">
            <a:extLst>
              <a:ext uri="{FF2B5EF4-FFF2-40B4-BE49-F238E27FC236}">
                <a16:creationId xmlns:a16="http://schemas.microsoft.com/office/drawing/2014/main" id="{D2D18241-A482-2190-AB17-A3709A6395F1}"/>
              </a:ext>
            </a:extLst>
          </p:cNvPr>
          <p:cNvCxnSpPr/>
          <p:nvPr userDrawn="1"/>
        </p:nvCxnSpPr>
        <p:spPr>
          <a:xfrm>
            <a:off x="2" y="1812139"/>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platzhalter 6">
            <a:extLst>
              <a:ext uri="{FF2B5EF4-FFF2-40B4-BE49-F238E27FC236}">
                <a16:creationId xmlns:a16="http://schemas.microsoft.com/office/drawing/2014/main" id="{7A15BBC4-1BB6-4C91-A7B3-9E75BCF9D5B1}"/>
              </a:ext>
            </a:extLst>
          </p:cNvPr>
          <p:cNvSpPr>
            <a:spLocks noGrp="1"/>
          </p:cNvSpPr>
          <p:nvPr>
            <p:ph type="body" sz="quarter" idx="21" hasCustomPrompt="1"/>
          </p:nvPr>
        </p:nvSpPr>
        <p:spPr>
          <a:xfrm>
            <a:off x="514800" y="511200"/>
            <a:ext cx="7704000" cy="233363"/>
          </a:xfrm>
          <a:prstGeom prst="rect">
            <a:avLst/>
          </a:prstGeom>
        </p:spPr>
        <p:txBody>
          <a:bodyPr vert="horz" lIns="0" tIns="0" rIns="0" bIns="0" rtlCol="0">
            <a:noAutofit/>
          </a:bodyPr>
          <a:lstStyle>
            <a:lvl1pPr>
              <a:defRPr lang="de-DE" sz="1100" dirty="0">
                <a:solidFill>
                  <a:srgbClr val="CE0000"/>
                </a:solidFill>
                <a:latin typeface="Franklin Gothic Demi" panose="020B0703020102020204" pitchFamily="34" charset="0"/>
              </a:defRPr>
            </a:lvl1pPr>
          </a:lstStyle>
          <a:p>
            <a:pPr lvl="0"/>
            <a:r>
              <a:rPr lang="de-DE" sz="1100"/>
              <a:t>Abschnittsname – Franklin </a:t>
            </a:r>
            <a:r>
              <a:rPr lang="de-DE" sz="1100" err="1">
                <a:solidFill>
                  <a:srgbClr val="CE0000"/>
                </a:solidFill>
              </a:rPr>
              <a:t>Gothic</a:t>
            </a:r>
            <a:r>
              <a:rPr lang="de-DE" sz="1100"/>
              <a:t> Demi 11 </a:t>
            </a:r>
            <a:r>
              <a:rPr lang="de-DE" sz="1100" err="1"/>
              <a:t>pt</a:t>
            </a:r>
            <a:endParaRPr lang="de-DE" sz="1100"/>
          </a:p>
        </p:txBody>
      </p:sp>
      <p:sp>
        <p:nvSpPr>
          <p:cNvPr id="7" name="Titel 6">
            <a:extLst>
              <a:ext uri="{FF2B5EF4-FFF2-40B4-BE49-F238E27FC236}">
                <a16:creationId xmlns:a16="http://schemas.microsoft.com/office/drawing/2014/main" id="{63E3954F-D473-F29E-A520-E26E07AEC828}"/>
              </a:ext>
            </a:extLst>
          </p:cNvPr>
          <p:cNvSpPr>
            <a:spLocks noGrp="1"/>
          </p:cNvSpPr>
          <p:nvPr>
            <p:ph type="title" hasCustomPrompt="1"/>
          </p:nvPr>
        </p:nvSpPr>
        <p:spPr/>
        <p:txBody>
          <a:bodyPr/>
          <a:lstStyle/>
          <a:p>
            <a:r>
              <a:rPr lang="de-DE"/>
              <a:t>Headline zweizeilig </a:t>
            </a:r>
            <a:r>
              <a:rPr lang="de-DE" err="1"/>
              <a:t>Abril</a:t>
            </a:r>
            <a:r>
              <a:rPr lang="de-DE"/>
              <a:t> Display 32 ZA 1,0 Headline einzeilig 42 </a:t>
            </a:r>
            <a:r>
              <a:rPr lang="de-DE" err="1"/>
              <a:t>pt</a:t>
            </a:r>
            <a:r>
              <a:rPr lang="de-DE"/>
              <a:t> ZA 0,94</a:t>
            </a:r>
          </a:p>
        </p:txBody>
      </p:sp>
      <p:sp>
        <p:nvSpPr>
          <p:cNvPr id="11" name="Textplatzhalter 10">
            <a:extLst>
              <a:ext uri="{FF2B5EF4-FFF2-40B4-BE49-F238E27FC236}">
                <a16:creationId xmlns:a16="http://schemas.microsoft.com/office/drawing/2014/main" id="{8454C09A-AC10-A62B-03BB-975A28A835C1}"/>
              </a:ext>
            </a:extLst>
          </p:cNvPr>
          <p:cNvSpPr>
            <a:spLocks noGrp="1"/>
          </p:cNvSpPr>
          <p:nvPr>
            <p:ph type="body" sz="quarter" idx="22" hasCustomPrompt="1"/>
          </p:nvPr>
        </p:nvSpPr>
        <p:spPr>
          <a:xfrm>
            <a:off x="976388" y="2098801"/>
            <a:ext cx="2916797" cy="322138"/>
          </a:xfrm>
        </p:spPr>
        <p:txBody>
          <a:bodyPr/>
          <a:lstStyle>
            <a:lvl1pPr algn="ctr">
              <a:defRPr>
                <a:latin typeface="Franklin Gothic Demi" panose="020B0703020102020204" pitchFamily="34" charset="0"/>
              </a:defRPr>
            </a:lvl1pPr>
            <a:lvl3pPr>
              <a:lnSpc>
                <a:spcPts val="1400"/>
              </a:lnSpc>
              <a:defRPr/>
            </a:lvl3pPr>
          </a:lstStyle>
          <a:p>
            <a:pPr lvl="0"/>
            <a:r>
              <a:rPr lang="de-DE"/>
              <a:t>Name BASIC</a:t>
            </a:r>
          </a:p>
        </p:txBody>
      </p:sp>
      <p:sp>
        <p:nvSpPr>
          <p:cNvPr id="5" name="Rechteck 4">
            <a:extLst>
              <a:ext uri="{FF2B5EF4-FFF2-40B4-BE49-F238E27FC236}">
                <a16:creationId xmlns:a16="http://schemas.microsoft.com/office/drawing/2014/main" id="{B0883F83-9515-F971-EE5F-BE948F54BF07}"/>
              </a:ext>
            </a:extLst>
          </p:cNvPr>
          <p:cNvSpPr/>
          <p:nvPr userDrawn="1"/>
        </p:nvSpPr>
        <p:spPr>
          <a:xfrm>
            <a:off x="976391" y="2420938"/>
            <a:ext cx="2916796" cy="3221995"/>
          </a:xfrm>
          <a:prstGeom prst="rect">
            <a:avLst/>
          </a:prstGeom>
          <a:solidFill>
            <a:srgbClr val="B9D0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chemeClr val="accent3"/>
              </a:buClr>
            </a:pPr>
            <a:endParaRPr lang="de-DE" sz="800">
              <a:solidFill>
                <a:schemeClr val="tx1"/>
              </a:solidFill>
              <a:latin typeface="Franklin Gothic Book" panose="020B0503020102020204" pitchFamily="34" charset="0"/>
            </a:endParaRPr>
          </a:p>
        </p:txBody>
      </p:sp>
      <p:sp>
        <p:nvSpPr>
          <p:cNvPr id="9" name="Rechteck 8">
            <a:extLst>
              <a:ext uri="{FF2B5EF4-FFF2-40B4-BE49-F238E27FC236}">
                <a16:creationId xmlns:a16="http://schemas.microsoft.com/office/drawing/2014/main" id="{DAE74775-1884-B104-46AF-0B557F294A83}"/>
              </a:ext>
            </a:extLst>
          </p:cNvPr>
          <p:cNvSpPr/>
          <p:nvPr userDrawn="1"/>
        </p:nvSpPr>
        <p:spPr>
          <a:xfrm>
            <a:off x="976390" y="5880276"/>
            <a:ext cx="2916795" cy="354556"/>
          </a:xfrm>
          <a:prstGeom prst="rect">
            <a:avLst/>
          </a:prstGeom>
          <a:solidFill>
            <a:srgbClr val="B9D0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chemeClr val="accent3"/>
              </a:buClr>
            </a:pPr>
            <a:endParaRPr lang="de-DE" sz="1600">
              <a:solidFill>
                <a:schemeClr val="tx1"/>
              </a:solidFill>
              <a:latin typeface="Franklin Gothic Demi" panose="020B0703020102020204" pitchFamily="34" charset="0"/>
            </a:endParaRPr>
          </a:p>
        </p:txBody>
      </p:sp>
      <p:sp>
        <p:nvSpPr>
          <p:cNvPr id="12" name="Rechteck 11">
            <a:extLst>
              <a:ext uri="{FF2B5EF4-FFF2-40B4-BE49-F238E27FC236}">
                <a16:creationId xmlns:a16="http://schemas.microsoft.com/office/drawing/2014/main" id="{5EDCDFAB-41EB-E81D-54FA-D86813C343D2}"/>
              </a:ext>
            </a:extLst>
          </p:cNvPr>
          <p:cNvSpPr/>
          <p:nvPr userDrawn="1"/>
        </p:nvSpPr>
        <p:spPr>
          <a:xfrm>
            <a:off x="4630126" y="2420938"/>
            <a:ext cx="2916796" cy="3221995"/>
          </a:xfrm>
          <a:prstGeom prst="rect">
            <a:avLst/>
          </a:prstGeom>
          <a:solidFill>
            <a:srgbClr val="B9D0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chemeClr val="accent3"/>
              </a:buClr>
            </a:pPr>
            <a:endParaRPr lang="de-DE" sz="800">
              <a:solidFill>
                <a:schemeClr val="tx1"/>
              </a:solidFill>
              <a:latin typeface="Franklin Gothic Book" panose="020B0503020102020204" pitchFamily="34" charset="0"/>
            </a:endParaRPr>
          </a:p>
        </p:txBody>
      </p:sp>
      <p:sp>
        <p:nvSpPr>
          <p:cNvPr id="14" name="Rechteck 13">
            <a:extLst>
              <a:ext uri="{FF2B5EF4-FFF2-40B4-BE49-F238E27FC236}">
                <a16:creationId xmlns:a16="http://schemas.microsoft.com/office/drawing/2014/main" id="{CEF0A290-38CD-2172-7DC7-F44B0C905F0B}"/>
              </a:ext>
            </a:extLst>
          </p:cNvPr>
          <p:cNvSpPr/>
          <p:nvPr userDrawn="1"/>
        </p:nvSpPr>
        <p:spPr>
          <a:xfrm>
            <a:off x="8283862" y="2420938"/>
            <a:ext cx="2916796" cy="3221995"/>
          </a:xfrm>
          <a:prstGeom prst="rect">
            <a:avLst/>
          </a:prstGeom>
          <a:solidFill>
            <a:srgbClr val="B9D0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chemeClr val="accent3"/>
              </a:buClr>
            </a:pPr>
            <a:endParaRPr lang="de-DE" sz="800">
              <a:solidFill>
                <a:schemeClr val="tx1"/>
              </a:solidFill>
              <a:latin typeface="Franklin Gothic Book" panose="020B0503020102020204" pitchFamily="34" charset="0"/>
            </a:endParaRPr>
          </a:p>
        </p:txBody>
      </p:sp>
      <p:sp>
        <p:nvSpPr>
          <p:cNvPr id="16" name="Textplatzhalter 10">
            <a:extLst>
              <a:ext uri="{FF2B5EF4-FFF2-40B4-BE49-F238E27FC236}">
                <a16:creationId xmlns:a16="http://schemas.microsoft.com/office/drawing/2014/main" id="{A3C086F9-6694-AF59-0679-AD5E4E73E035}"/>
              </a:ext>
            </a:extLst>
          </p:cNvPr>
          <p:cNvSpPr>
            <a:spLocks noGrp="1"/>
          </p:cNvSpPr>
          <p:nvPr>
            <p:ph type="body" sz="quarter" idx="23" hasCustomPrompt="1"/>
          </p:nvPr>
        </p:nvSpPr>
        <p:spPr>
          <a:xfrm>
            <a:off x="8283863" y="2098800"/>
            <a:ext cx="2916795" cy="322138"/>
          </a:xfrm>
        </p:spPr>
        <p:txBody>
          <a:bodyPr/>
          <a:lstStyle>
            <a:lvl1pPr algn="ctr">
              <a:defRPr>
                <a:latin typeface="Franklin Gothic Demi" panose="020B0703020102020204" pitchFamily="34" charset="0"/>
              </a:defRPr>
            </a:lvl1pPr>
            <a:lvl3pPr>
              <a:lnSpc>
                <a:spcPts val="1400"/>
              </a:lnSpc>
              <a:defRPr/>
            </a:lvl3pPr>
          </a:lstStyle>
          <a:p>
            <a:pPr lvl="0"/>
            <a:r>
              <a:rPr lang="de-DE"/>
              <a:t>Name PREMIUM PLUS</a:t>
            </a:r>
          </a:p>
        </p:txBody>
      </p:sp>
      <p:sp>
        <p:nvSpPr>
          <p:cNvPr id="17" name="Textplatzhalter 10">
            <a:extLst>
              <a:ext uri="{FF2B5EF4-FFF2-40B4-BE49-F238E27FC236}">
                <a16:creationId xmlns:a16="http://schemas.microsoft.com/office/drawing/2014/main" id="{D998B513-9BF1-41EC-BD9C-53D88FD8639B}"/>
              </a:ext>
            </a:extLst>
          </p:cNvPr>
          <p:cNvSpPr>
            <a:spLocks noGrp="1"/>
          </p:cNvSpPr>
          <p:nvPr>
            <p:ph type="body" sz="quarter" idx="24" hasCustomPrompt="1"/>
          </p:nvPr>
        </p:nvSpPr>
        <p:spPr>
          <a:xfrm>
            <a:off x="4630125" y="2098800"/>
            <a:ext cx="2916797" cy="322138"/>
          </a:xfrm>
        </p:spPr>
        <p:txBody>
          <a:bodyPr/>
          <a:lstStyle>
            <a:lvl1pPr algn="ctr">
              <a:defRPr>
                <a:latin typeface="Franklin Gothic Demi" panose="020B0703020102020204" pitchFamily="34" charset="0"/>
              </a:defRPr>
            </a:lvl1pPr>
            <a:lvl3pPr>
              <a:lnSpc>
                <a:spcPts val="1400"/>
              </a:lnSpc>
              <a:defRPr/>
            </a:lvl3pPr>
          </a:lstStyle>
          <a:p>
            <a:pPr lvl="0"/>
            <a:r>
              <a:rPr lang="de-DE"/>
              <a:t>Name PREMIUM</a:t>
            </a:r>
          </a:p>
        </p:txBody>
      </p:sp>
      <p:sp>
        <p:nvSpPr>
          <p:cNvPr id="18" name="Textplatzhalter 10">
            <a:extLst>
              <a:ext uri="{FF2B5EF4-FFF2-40B4-BE49-F238E27FC236}">
                <a16:creationId xmlns:a16="http://schemas.microsoft.com/office/drawing/2014/main" id="{E9FC92FD-D6EE-C006-C586-C56C84CF649B}"/>
              </a:ext>
            </a:extLst>
          </p:cNvPr>
          <p:cNvSpPr>
            <a:spLocks noGrp="1"/>
          </p:cNvSpPr>
          <p:nvPr>
            <p:ph type="body" sz="quarter" idx="25" hasCustomPrompt="1"/>
          </p:nvPr>
        </p:nvSpPr>
        <p:spPr>
          <a:xfrm>
            <a:off x="1160387" y="5880276"/>
            <a:ext cx="2548800" cy="354556"/>
          </a:xfrm>
        </p:spPr>
        <p:txBody>
          <a:bodyPr anchor="ctr" anchorCtr="1">
            <a:noAutofit/>
          </a:bodyPr>
          <a:lstStyle>
            <a:lvl1pPr algn="ctr">
              <a:defRPr>
                <a:latin typeface="Franklin Gothic Demi" panose="020B0703020102020204" pitchFamily="34" charset="0"/>
              </a:defRPr>
            </a:lvl1pPr>
            <a:lvl3pPr>
              <a:lnSpc>
                <a:spcPts val="1400"/>
              </a:lnSpc>
              <a:defRPr/>
            </a:lvl3pPr>
          </a:lstStyle>
          <a:p>
            <a:pPr lvl="0"/>
            <a:r>
              <a:rPr lang="de-DE"/>
              <a:t>Preis</a:t>
            </a:r>
          </a:p>
        </p:txBody>
      </p:sp>
      <p:sp>
        <p:nvSpPr>
          <p:cNvPr id="23" name="Rechteck 22">
            <a:extLst>
              <a:ext uri="{FF2B5EF4-FFF2-40B4-BE49-F238E27FC236}">
                <a16:creationId xmlns:a16="http://schemas.microsoft.com/office/drawing/2014/main" id="{49599545-2F1B-3D2D-4E29-0CD1C4902F17}"/>
              </a:ext>
            </a:extLst>
          </p:cNvPr>
          <p:cNvSpPr/>
          <p:nvPr userDrawn="1"/>
        </p:nvSpPr>
        <p:spPr>
          <a:xfrm>
            <a:off x="4630125" y="5880276"/>
            <a:ext cx="2916795" cy="354556"/>
          </a:xfrm>
          <a:prstGeom prst="rect">
            <a:avLst/>
          </a:prstGeom>
          <a:solidFill>
            <a:srgbClr val="B9D0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chemeClr val="accent3"/>
              </a:buClr>
            </a:pPr>
            <a:endParaRPr lang="de-DE" sz="1600">
              <a:solidFill>
                <a:schemeClr val="tx1"/>
              </a:solidFill>
              <a:latin typeface="Franklin Gothic Demi" panose="020B0703020102020204" pitchFamily="34" charset="0"/>
            </a:endParaRPr>
          </a:p>
        </p:txBody>
      </p:sp>
      <p:sp>
        <p:nvSpPr>
          <p:cNvPr id="24" name="Textplatzhalter 10">
            <a:extLst>
              <a:ext uri="{FF2B5EF4-FFF2-40B4-BE49-F238E27FC236}">
                <a16:creationId xmlns:a16="http://schemas.microsoft.com/office/drawing/2014/main" id="{F745F06B-E131-4DA8-3D1F-0FEF21A6284D}"/>
              </a:ext>
            </a:extLst>
          </p:cNvPr>
          <p:cNvSpPr>
            <a:spLocks noGrp="1"/>
          </p:cNvSpPr>
          <p:nvPr>
            <p:ph type="body" sz="quarter" idx="26" hasCustomPrompt="1"/>
          </p:nvPr>
        </p:nvSpPr>
        <p:spPr>
          <a:xfrm>
            <a:off x="4814122" y="5880276"/>
            <a:ext cx="2548800" cy="354556"/>
          </a:xfrm>
        </p:spPr>
        <p:txBody>
          <a:bodyPr anchor="ctr" anchorCtr="1">
            <a:noAutofit/>
          </a:bodyPr>
          <a:lstStyle>
            <a:lvl1pPr algn="ctr">
              <a:defRPr>
                <a:latin typeface="Franklin Gothic Demi" panose="020B0703020102020204" pitchFamily="34" charset="0"/>
              </a:defRPr>
            </a:lvl1pPr>
            <a:lvl3pPr>
              <a:lnSpc>
                <a:spcPts val="1400"/>
              </a:lnSpc>
              <a:defRPr/>
            </a:lvl3pPr>
          </a:lstStyle>
          <a:p>
            <a:pPr lvl="0"/>
            <a:r>
              <a:rPr lang="de-DE"/>
              <a:t>Preis</a:t>
            </a:r>
          </a:p>
        </p:txBody>
      </p:sp>
      <p:sp>
        <p:nvSpPr>
          <p:cNvPr id="25" name="Rechteck 24">
            <a:extLst>
              <a:ext uri="{FF2B5EF4-FFF2-40B4-BE49-F238E27FC236}">
                <a16:creationId xmlns:a16="http://schemas.microsoft.com/office/drawing/2014/main" id="{4085F904-26BC-F007-693D-016273C9694D}"/>
              </a:ext>
            </a:extLst>
          </p:cNvPr>
          <p:cNvSpPr/>
          <p:nvPr userDrawn="1"/>
        </p:nvSpPr>
        <p:spPr>
          <a:xfrm>
            <a:off x="8283860" y="5878800"/>
            <a:ext cx="2916795" cy="354556"/>
          </a:xfrm>
          <a:prstGeom prst="rect">
            <a:avLst/>
          </a:prstGeom>
          <a:solidFill>
            <a:srgbClr val="B9D0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chemeClr val="accent3"/>
              </a:buClr>
            </a:pPr>
            <a:endParaRPr lang="de-DE" sz="1600">
              <a:solidFill>
                <a:schemeClr val="tx1"/>
              </a:solidFill>
              <a:latin typeface="Franklin Gothic Demi" panose="020B0703020102020204" pitchFamily="34" charset="0"/>
            </a:endParaRPr>
          </a:p>
        </p:txBody>
      </p:sp>
      <p:sp>
        <p:nvSpPr>
          <p:cNvPr id="26" name="Textplatzhalter 10">
            <a:extLst>
              <a:ext uri="{FF2B5EF4-FFF2-40B4-BE49-F238E27FC236}">
                <a16:creationId xmlns:a16="http://schemas.microsoft.com/office/drawing/2014/main" id="{F3F2F16F-53FF-9D77-7C15-2919FC57A519}"/>
              </a:ext>
            </a:extLst>
          </p:cNvPr>
          <p:cNvSpPr>
            <a:spLocks noGrp="1"/>
          </p:cNvSpPr>
          <p:nvPr>
            <p:ph type="body" sz="quarter" idx="27" hasCustomPrompt="1"/>
          </p:nvPr>
        </p:nvSpPr>
        <p:spPr>
          <a:xfrm>
            <a:off x="8467857" y="5878800"/>
            <a:ext cx="2548800" cy="354556"/>
          </a:xfrm>
        </p:spPr>
        <p:txBody>
          <a:bodyPr anchor="ctr" anchorCtr="1">
            <a:noAutofit/>
          </a:bodyPr>
          <a:lstStyle>
            <a:lvl1pPr algn="ctr">
              <a:defRPr>
                <a:latin typeface="Franklin Gothic Demi" panose="020B0703020102020204" pitchFamily="34" charset="0"/>
              </a:defRPr>
            </a:lvl1pPr>
            <a:lvl3pPr>
              <a:lnSpc>
                <a:spcPts val="1400"/>
              </a:lnSpc>
              <a:defRPr/>
            </a:lvl3pPr>
          </a:lstStyle>
          <a:p>
            <a:pPr lvl="0"/>
            <a:r>
              <a:rPr lang="de-DE"/>
              <a:t>Preis</a:t>
            </a:r>
          </a:p>
        </p:txBody>
      </p:sp>
      <p:sp>
        <p:nvSpPr>
          <p:cNvPr id="28" name="Textplatzhalter 27">
            <a:extLst>
              <a:ext uri="{FF2B5EF4-FFF2-40B4-BE49-F238E27FC236}">
                <a16:creationId xmlns:a16="http://schemas.microsoft.com/office/drawing/2014/main" id="{74B3E429-9CB9-4824-6AF7-6F5ED7457D91}"/>
              </a:ext>
            </a:extLst>
          </p:cNvPr>
          <p:cNvSpPr>
            <a:spLocks noGrp="1"/>
          </p:cNvSpPr>
          <p:nvPr>
            <p:ph type="body" sz="quarter" idx="28" hasCustomPrompt="1"/>
          </p:nvPr>
        </p:nvSpPr>
        <p:spPr>
          <a:xfrm>
            <a:off x="1054481" y="2451729"/>
            <a:ext cx="2760617" cy="3095631"/>
          </a:xfrm>
        </p:spPr>
        <p:txBody>
          <a:bodyPr/>
          <a:lstStyle/>
          <a:p>
            <a:pPr marL="0" marR="0" lvl="0" indent="0" algn="l" defTabSz="914400" rtl="0" eaLnBrk="1" fontAlgn="auto" latinLnBrk="0" hangingPunct="1">
              <a:lnSpc>
                <a:spcPts val="2000"/>
              </a:lnSpc>
              <a:spcBef>
                <a:spcPts val="700"/>
              </a:spcBef>
              <a:spcAft>
                <a:spcPts val="0"/>
              </a:spcAft>
              <a:buClrTx/>
              <a:buSzTx/>
              <a:buFont typeface="Arial" panose="020B0604020202020204" pitchFamily="34" charset="0"/>
              <a:buNone/>
              <a:tabLst/>
              <a:defRPr/>
            </a:pPr>
            <a:r>
              <a:rPr lang="de-DE"/>
              <a:t>Fließtext in Franklin </a:t>
            </a:r>
            <a:r>
              <a:rPr lang="de-DE" err="1"/>
              <a:t>Gothic</a:t>
            </a:r>
            <a:r>
              <a:rPr lang="de-DE"/>
              <a:t> Book, 14 </a:t>
            </a:r>
            <a:r>
              <a:rPr lang="de-DE" err="1"/>
              <a:t>pt</a:t>
            </a:r>
            <a:r>
              <a:rPr lang="de-DE"/>
              <a:t>, Zeilenabstand 20 </a:t>
            </a:r>
            <a:r>
              <a:rPr lang="de-DE" err="1"/>
              <a:t>pt</a:t>
            </a:r>
            <a:r>
              <a:rPr lang="de-DE"/>
              <a:t>, Fettungen in schwarz und Franklin </a:t>
            </a:r>
            <a:r>
              <a:rPr lang="de-DE" err="1"/>
              <a:t>Gothic</a:t>
            </a:r>
            <a:r>
              <a:rPr lang="de-DE"/>
              <a:t> Demi</a:t>
            </a:r>
          </a:p>
        </p:txBody>
      </p:sp>
      <p:sp>
        <p:nvSpPr>
          <p:cNvPr id="29" name="Textplatzhalter 27">
            <a:extLst>
              <a:ext uri="{FF2B5EF4-FFF2-40B4-BE49-F238E27FC236}">
                <a16:creationId xmlns:a16="http://schemas.microsoft.com/office/drawing/2014/main" id="{A1C3DF22-877C-0DD2-56E4-9E12D94758EC}"/>
              </a:ext>
            </a:extLst>
          </p:cNvPr>
          <p:cNvSpPr>
            <a:spLocks noGrp="1"/>
          </p:cNvSpPr>
          <p:nvPr>
            <p:ph type="body" sz="quarter" idx="29" hasCustomPrompt="1"/>
          </p:nvPr>
        </p:nvSpPr>
        <p:spPr>
          <a:xfrm>
            <a:off x="4708216" y="2451729"/>
            <a:ext cx="2760617" cy="3095631"/>
          </a:xfrm>
        </p:spPr>
        <p:txBody>
          <a:bodyPr/>
          <a:lstStyle/>
          <a:p>
            <a:pPr marL="0" marR="0" lvl="0" indent="0" algn="l" defTabSz="914400" rtl="0" eaLnBrk="1" fontAlgn="auto" latinLnBrk="0" hangingPunct="1">
              <a:lnSpc>
                <a:spcPts val="2000"/>
              </a:lnSpc>
              <a:spcBef>
                <a:spcPts val="700"/>
              </a:spcBef>
              <a:spcAft>
                <a:spcPts val="0"/>
              </a:spcAft>
              <a:buClrTx/>
              <a:buSzTx/>
              <a:buFont typeface="Arial" panose="020B0604020202020204" pitchFamily="34" charset="0"/>
              <a:buNone/>
              <a:tabLst/>
              <a:defRPr/>
            </a:pPr>
            <a:r>
              <a:rPr lang="de-DE"/>
              <a:t>Fließtext in Franklin </a:t>
            </a:r>
            <a:r>
              <a:rPr lang="de-DE" err="1"/>
              <a:t>Gothic</a:t>
            </a:r>
            <a:r>
              <a:rPr lang="de-DE"/>
              <a:t> Book, 14 </a:t>
            </a:r>
            <a:r>
              <a:rPr lang="de-DE" err="1"/>
              <a:t>pt</a:t>
            </a:r>
            <a:r>
              <a:rPr lang="de-DE"/>
              <a:t>, Zeilenabstand 20 </a:t>
            </a:r>
            <a:r>
              <a:rPr lang="de-DE" err="1"/>
              <a:t>pt</a:t>
            </a:r>
            <a:r>
              <a:rPr lang="de-DE"/>
              <a:t>, Fettungen in schwarz und Franklin </a:t>
            </a:r>
            <a:r>
              <a:rPr lang="de-DE" err="1"/>
              <a:t>Gothic</a:t>
            </a:r>
            <a:r>
              <a:rPr lang="de-DE"/>
              <a:t> Demi</a:t>
            </a:r>
          </a:p>
        </p:txBody>
      </p:sp>
      <p:sp>
        <p:nvSpPr>
          <p:cNvPr id="33" name="Textplatzhalter 27">
            <a:extLst>
              <a:ext uri="{FF2B5EF4-FFF2-40B4-BE49-F238E27FC236}">
                <a16:creationId xmlns:a16="http://schemas.microsoft.com/office/drawing/2014/main" id="{4F8A89F5-38B6-343F-04A5-4B487000CAB2}"/>
              </a:ext>
            </a:extLst>
          </p:cNvPr>
          <p:cNvSpPr>
            <a:spLocks noGrp="1"/>
          </p:cNvSpPr>
          <p:nvPr>
            <p:ph type="body" sz="quarter" idx="30" hasCustomPrompt="1"/>
          </p:nvPr>
        </p:nvSpPr>
        <p:spPr>
          <a:xfrm>
            <a:off x="8361952" y="2451729"/>
            <a:ext cx="2760617" cy="3095631"/>
          </a:xfrm>
        </p:spPr>
        <p:txBody>
          <a:bodyPr/>
          <a:lstStyle/>
          <a:p>
            <a:pPr marL="0" marR="0" lvl="0" indent="0" algn="l" defTabSz="914400" rtl="0" eaLnBrk="1" fontAlgn="auto" latinLnBrk="0" hangingPunct="1">
              <a:lnSpc>
                <a:spcPts val="2000"/>
              </a:lnSpc>
              <a:spcBef>
                <a:spcPts val="700"/>
              </a:spcBef>
              <a:spcAft>
                <a:spcPts val="0"/>
              </a:spcAft>
              <a:buClrTx/>
              <a:buSzTx/>
              <a:buFont typeface="Arial" panose="020B0604020202020204" pitchFamily="34" charset="0"/>
              <a:buNone/>
              <a:tabLst/>
              <a:defRPr/>
            </a:pPr>
            <a:r>
              <a:rPr lang="de-DE"/>
              <a:t>Fließtext in Franklin </a:t>
            </a:r>
            <a:r>
              <a:rPr lang="de-DE" err="1"/>
              <a:t>Gothic</a:t>
            </a:r>
            <a:r>
              <a:rPr lang="de-DE"/>
              <a:t> Book, 14 </a:t>
            </a:r>
            <a:r>
              <a:rPr lang="de-DE" err="1"/>
              <a:t>pt</a:t>
            </a:r>
            <a:r>
              <a:rPr lang="de-DE"/>
              <a:t>, Zeilenabstand 20 </a:t>
            </a:r>
            <a:r>
              <a:rPr lang="de-DE" err="1"/>
              <a:t>pt</a:t>
            </a:r>
            <a:r>
              <a:rPr lang="de-DE"/>
              <a:t>, Fettungen in schwarz und Franklin </a:t>
            </a:r>
            <a:r>
              <a:rPr lang="de-DE" err="1"/>
              <a:t>Gothic</a:t>
            </a:r>
            <a:r>
              <a:rPr lang="de-DE"/>
              <a:t> Demi</a:t>
            </a:r>
          </a:p>
        </p:txBody>
      </p:sp>
    </p:spTree>
    <p:extLst>
      <p:ext uri="{BB962C8B-B14F-4D97-AF65-F5344CB8AC3E}">
        <p14:creationId xmlns:p14="http://schemas.microsoft.com/office/powerpoint/2010/main" val="3776443247"/>
      </p:ext>
    </p:extLst>
  </p:cSld>
  <p:clrMapOvr>
    <a:masterClrMapping/>
  </p:clrMapOvr>
  <p:extLst>
    <p:ext uri="{DCECCB84-F9BA-43D5-87BE-67443E8EF086}">
      <p15:sldGuideLst xmlns:p15="http://schemas.microsoft.com/office/powerpoint/2012/main">
        <p15:guide id="7" pos="4135" userDrawn="1">
          <p15:clr>
            <a:srgbClr val="FBAE40"/>
          </p15:clr>
        </p15:guide>
        <p15:guide id="8" pos="3840" userDrawn="1">
          <p15:clr>
            <a:srgbClr val="FBAE40"/>
          </p15:clr>
        </p15:guide>
        <p15:guide id="9" pos="3681" userDrawn="1">
          <p15:clr>
            <a:srgbClr val="FBAE40"/>
          </p15:clr>
        </p15:guide>
        <p15:guide id="10" pos="3999" userDrawn="1">
          <p15:clr>
            <a:srgbClr val="FBAE40"/>
          </p15:clr>
        </p15:guide>
        <p15:guide id="11" pos="3522"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024_Diagramm">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64B824-5688-32DF-261C-4F7F3D0A99EC}"/>
              </a:ext>
            </a:extLst>
          </p:cNvPr>
          <p:cNvSpPr>
            <a:spLocks noGrp="1"/>
          </p:cNvSpPr>
          <p:nvPr>
            <p:ph type="title" hasCustomPrompt="1"/>
          </p:nvPr>
        </p:nvSpPr>
        <p:spPr/>
        <p:txBody>
          <a:bodyPr/>
          <a:lstStyle/>
          <a:p>
            <a:r>
              <a:rPr lang="de-DE"/>
              <a:t>Headline zweizeilig </a:t>
            </a:r>
            <a:r>
              <a:rPr lang="de-DE" err="1"/>
              <a:t>Abril</a:t>
            </a:r>
            <a:r>
              <a:rPr lang="de-DE"/>
              <a:t> Display 32 ZA 1,0 Headline einzeilig 42 </a:t>
            </a:r>
            <a:r>
              <a:rPr lang="de-DE" err="1"/>
              <a:t>pt</a:t>
            </a:r>
            <a:r>
              <a:rPr lang="de-DE"/>
              <a:t> ZA 0,94</a:t>
            </a:r>
          </a:p>
        </p:txBody>
      </p:sp>
      <p:sp>
        <p:nvSpPr>
          <p:cNvPr id="3" name="Fußzeilenplatzhalter 2">
            <a:extLst>
              <a:ext uri="{FF2B5EF4-FFF2-40B4-BE49-F238E27FC236}">
                <a16:creationId xmlns:a16="http://schemas.microsoft.com/office/drawing/2014/main" id="{14CF579A-A483-16D6-000F-26F519B4B097}"/>
              </a:ext>
            </a:extLst>
          </p:cNvPr>
          <p:cNvSpPr>
            <a:spLocks noGrp="1"/>
          </p:cNvSpPr>
          <p:nvPr>
            <p:ph type="ftr" sz="quarter" idx="10"/>
          </p:nvPr>
        </p:nvSpPr>
        <p:spPr/>
        <p:txBody>
          <a:bodyPr/>
          <a:lstStyle/>
          <a:p>
            <a:r>
              <a:rPr lang="de-DE"/>
              <a:t>Tagesspiegel Themenspeziale Zukunftsthemen 2025</a:t>
            </a:r>
          </a:p>
        </p:txBody>
      </p:sp>
      <p:sp>
        <p:nvSpPr>
          <p:cNvPr id="4" name="Foliennummernplatzhalter 3">
            <a:extLst>
              <a:ext uri="{FF2B5EF4-FFF2-40B4-BE49-F238E27FC236}">
                <a16:creationId xmlns:a16="http://schemas.microsoft.com/office/drawing/2014/main" id="{5DD71038-4033-9B5A-CECE-761252C4745E}"/>
              </a:ext>
            </a:extLst>
          </p:cNvPr>
          <p:cNvSpPr>
            <a:spLocks noGrp="1"/>
          </p:cNvSpPr>
          <p:nvPr>
            <p:ph type="sldNum" sz="quarter" idx="11"/>
          </p:nvPr>
        </p:nvSpPr>
        <p:spPr/>
        <p:txBody>
          <a:bodyPr/>
          <a:lstStyle/>
          <a:p>
            <a:fld id="{8F4F06AB-2524-4CD8-80D4-85B41CAB7F17}" type="slidenum">
              <a:rPr lang="de-DE" smtClean="0"/>
              <a:pPr/>
              <a:t>‹Nr.›</a:t>
            </a:fld>
            <a:endParaRPr lang="de-DE"/>
          </a:p>
        </p:txBody>
      </p:sp>
      <p:sp>
        <p:nvSpPr>
          <p:cNvPr id="6" name="Textplatzhalter 5">
            <a:extLst>
              <a:ext uri="{FF2B5EF4-FFF2-40B4-BE49-F238E27FC236}">
                <a16:creationId xmlns:a16="http://schemas.microsoft.com/office/drawing/2014/main" id="{E21B3292-B117-BF3B-58E3-0569DAAAB135}"/>
              </a:ext>
            </a:extLst>
          </p:cNvPr>
          <p:cNvSpPr>
            <a:spLocks noGrp="1"/>
          </p:cNvSpPr>
          <p:nvPr>
            <p:ph type="body" sz="quarter" idx="12" hasCustomPrompt="1"/>
          </p:nvPr>
        </p:nvSpPr>
        <p:spPr>
          <a:xfrm>
            <a:off x="9000000" y="3621600"/>
            <a:ext cx="1897200" cy="1598400"/>
          </a:xfrm>
        </p:spPr>
        <p:txBody>
          <a:bodyPr/>
          <a:lstStyle>
            <a:lvl1pPr>
              <a:lnSpc>
                <a:spcPts val="1400"/>
              </a:lnSpc>
              <a:defRPr sz="1000"/>
            </a:lvl1pPr>
          </a:lstStyle>
          <a:p>
            <a:pPr lvl="0"/>
            <a:r>
              <a:rPr lang="de-DE" err="1"/>
              <a:t>Erklärtext</a:t>
            </a:r>
            <a:r>
              <a:rPr lang="de-DE"/>
              <a:t>/Lesebeispiel als Fließtext in Franklin </a:t>
            </a:r>
            <a:r>
              <a:rPr lang="de-DE" err="1"/>
              <a:t>Gothic</a:t>
            </a:r>
            <a:r>
              <a:rPr lang="de-DE"/>
              <a:t> Book, 10 </a:t>
            </a:r>
            <a:r>
              <a:rPr lang="de-DE" err="1"/>
              <a:t>pt</a:t>
            </a:r>
            <a:r>
              <a:rPr lang="de-DE"/>
              <a:t>, Zeilenabstand 14 </a:t>
            </a:r>
            <a:r>
              <a:rPr lang="de-DE" err="1"/>
              <a:t>pt</a:t>
            </a:r>
            <a:r>
              <a:rPr lang="de-DE"/>
              <a:t>, Fettungen in Demi. Grüner Kasten dahinter (Farbe: Akzent 2) bleibt 5,5 cm breit, Höhe ist variabel je nach Textlänge. Positionierung: zentriert zum Diagrammbereich (blaue Hilfslinien).</a:t>
            </a:r>
          </a:p>
        </p:txBody>
      </p:sp>
      <p:sp>
        <p:nvSpPr>
          <p:cNvPr id="8" name="Textplatzhalter 7">
            <a:extLst>
              <a:ext uri="{FF2B5EF4-FFF2-40B4-BE49-F238E27FC236}">
                <a16:creationId xmlns:a16="http://schemas.microsoft.com/office/drawing/2014/main" id="{1E026056-E5EB-451C-13C1-C639B088B169}"/>
              </a:ext>
            </a:extLst>
          </p:cNvPr>
          <p:cNvSpPr>
            <a:spLocks noGrp="1"/>
          </p:cNvSpPr>
          <p:nvPr>
            <p:ph type="body" sz="quarter" idx="13" hasCustomPrompt="1"/>
          </p:nvPr>
        </p:nvSpPr>
        <p:spPr>
          <a:xfrm>
            <a:off x="514800" y="2098800"/>
            <a:ext cx="7704000" cy="547200"/>
          </a:xfrm>
        </p:spPr>
        <p:txBody>
          <a:bodyPr/>
          <a:lstStyle>
            <a:lvl1pPr algn="ctr">
              <a:defRPr>
                <a:latin typeface="Franklin Gothic Demi" panose="020B0703020102020204" pitchFamily="34" charset="0"/>
              </a:defRPr>
            </a:lvl1pPr>
          </a:lstStyle>
          <a:p>
            <a:pPr lvl="0"/>
            <a:r>
              <a:rPr lang="de-DE"/>
              <a:t>Diagrammüberschrift in Franklin </a:t>
            </a:r>
            <a:r>
              <a:rPr lang="de-DE" err="1"/>
              <a:t>Gothic</a:t>
            </a:r>
            <a:r>
              <a:rPr lang="de-DE"/>
              <a:t> Demi, 14 </a:t>
            </a:r>
            <a:r>
              <a:rPr lang="de-DE" err="1"/>
              <a:t>pt</a:t>
            </a:r>
            <a:r>
              <a:rPr lang="de-DE"/>
              <a:t>, Zeilenabstand 20 </a:t>
            </a:r>
            <a:r>
              <a:rPr lang="de-DE" err="1"/>
              <a:t>pt</a:t>
            </a:r>
            <a:r>
              <a:rPr lang="de-DE"/>
              <a:t>,</a:t>
            </a:r>
            <a:br>
              <a:rPr lang="de-DE"/>
            </a:br>
            <a:r>
              <a:rPr lang="de-DE"/>
              <a:t>gefettet in schwarz, zentriert zum Diagramm, max. zweizeilig</a:t>
            </a:r>
          </a:p>
        </p:txBody>
      </p:sp>
      <p:sp>
        <p:nvSpPr>
          <p:cNvPr id="9" name="Textplatzhalter 6">
            <a:extLst>
              <a:ext uri="{FF2B5EF4-FFF2-40B4-BE49-F238E27FC236}">
                <a16:creationId xmlns:a16="http://schemas.microsoft.com/office/drawing/2014/main" id="{B198D507-63A4-A78A-F9EE-A3854A409179}"/>
              </a:ext>
            </a:extLst>
          </p:cNvPr>
          <p:cNvSpPr>
            <a:spLocks noGrp="1"/>
          </p:cNvSpPr>
          <p:nvPr>
            <p:ph type="body" sz="quarter" idx="21" hasCustomPrompt="1"/>
          </p:nvPr>
        </p:nvSpPr>
        <p:spPr>
          <a:xfrm>
            <a:off x="514800" y="511200"/>
            <a:ext cx="7704000" cy="233363"/>
          </a:xfrm>
          <a:prstGeom prst="rect">
            <a:avLst/>
          </a:prstGeom>
        </p:spPr>
        <p:txBody>
          <a:bodyPr vert="horz" lIns="0" tIns="0" rIns="0" bIns="0" rtlCol="0">
            <a:noAutofit/>
          </a:bodyPr>
          <a:lstStyle>
            <a:lvl1pPr>
              <a:defRPr lang="de-DE" sz="1100" dirty="0">
                <a:solidFill>
                  <a:srgbClr val="CE0000"/>
                </a:solidFill>
                <a:latin typeface="Franklin Gothic Demi" panose="020B0703020102020204" pitchFamily="34" charset="0"/>
              </a:defRPr>
            </a:lvl1pPr>
          </a:lstStyle>
          <a:p>
            <a:pPr lvl="0"/>
            <a:r>
              <a:rPr lang="de-DE" sz="1100"/>
              <a:t>Abschnittsname – Franklin </a:t>
            </a:r>
            <a:r>
              <a:rPr lang="de-DE" sz="1100" err="1">
                <a:solidFill>
                  <a:srgbClr val="CE0000"/>
                </a:solidFill>
              </a:rPr>
              <a:t>Gothic</a:t>
            </a:r>
            <a:r>
              <a:rPr lang="de-DE" sz="1100"/>
              <a:t> Demi 11 </a:t>
            </a:r>
            <a:r>
              <a:rPr lang="de-DE" sz="1100" err="1"/>
              <a:t>pt</a:t>
            </a:r>
            <a:endParaRPr lang="de-DE" sz="1100"/>
          </a:p>
        </p:txBody>
      </p:sp>
      <p:sp>
        <p:nvSpPr>
          <p:cNvPr id="10" name="Textplatzhalter 29">
            <a:extLst>
              <a:ext uri="{FF2B5EF4-FFF2-40B4-BE49-F238E27FC236}">
                <a16:creationId xmlns:a16="http://schemas.microsoft.com/office/drawing/2014/main" id="{BB13402D-9A99-B53E-470C-A3031E7C47C1}"/>
              </a:ext>
            </a:extLst>
          </p:cNvPr>
          <p:cNvSpPr>
            <a:spLocks noGrp="1"/>
          </p:cNvSpPr>
          <p:nvPr>
            <p:ph type="body" sz="quarter" idx="16" hasCustomPrompt="1"/>
          </p:nvPr>
        </p:nvSpPr>
        <p:spPr>
          <a:xfrm>
            <a:off x="4511675" y="6416675"/>
            <a:ext cx="7164387" cy="180975"/>
          </a:xfrm>
          <a:prstGeom prst="rect">
            <a:avLst/>
          </a:prstGeom>
        </p:spPr>
        <p:txBody>
          <a:bodyPr anchor="b" anchorCtr="0"/>
          <a:lstStyle>
            <a:lvl1pPr algn="r">
              <a:lnSpc>
                <a:spcPts val="900"/>
              </a:lnSpc>
              <a:spcBef>
                <a:spcPts val="0"/>
              </a:spcBef>
              <a:defRPr sz="700"/>
            </a:lvl1pPr>
          </a:lstStyle>
          <a:p>
            <a:pPr lvl="0"/>
            <a:r>
              <a:rPr lang="de-DE"/>
              <a:t>Quelle: Fußnote Franklin </a:t>
            </a:r>
            <a:r>
              <a:rPr lang="de-DE" err="1"/>
              <a:t>Gothic</a:t>
            </a:r>
            <a:r>
              <a:rPr lang="de-DE"/>
              <a:t> Book, 7 </a:t>
            </a:r>
            <a:r>
              <a:rPr lang="de-DE" err="1"/>
              <a:t>pt</a:t>
            </a:r>
            <a:r>
              <a:rPr lang="de-DE"/>
              <a:t>, Zeilenabstand 9, rechtsbündig</a:t>
            </a:r>
          </a:p>
        </p:txBody>
      </p:sp>
      <p:cxnSp>
        <p:nvCxnSpPr>
          <p:cNvPr id="13" name="Straight Connector 18">
            <a:extLst>
              <a:ext uri="{FF2B5EF4-FFF2-40B4-BE49-F238E27FC236}">
                <a16:creationId xmlns:a16="http://schemas.microsoft.com/office/drawing/2014/main" id="{6C339F64-47D8-1A46-45EA-4C7D253FB6B0}"/>
              </a:ext>
            </a:extLst>
          </p:cNvPr>
          <p:cNvCxnSpPr/>
          <p:nvPr userDrawn="1"/>
        </p:nvCxnSpPr>
        <p:spPr>
          <a:xfrm>
            <a:off x="2" y="1812139"/>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5911553"/>
      </p:ext>
    </p:extLst>
  </p:cSld>
  <p:clrMapOvr>
    <a:masterClrMapping/>
  </p:clrMapOvr>
  <p:extLst>
    <p:ext uri="{DCECCB84-F9BA-43D5-87BE-67443E8EF086}">
      <p15:sldGuideLst xmlns:p15="http://schemas.microsoft.com/office/powerpoint/2012/main">
        <p15:guide id="1" orient="horz" pos="1820" userDrawn="1">
          <p15:clr>
            <a:srgbClr val="547EBF"/>
          </p15:clr>
        </p15:guide>
        <p15:guide id="2" orient="horz" pos="3748" userDrawn="1">
          <p15:clr>
            <a:srgbClr val="547EBF"/>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024_Video u.a. Medien">
    <p:bg>
      <p:bgPr>
        <a:solidFill>
          <a:srgbClr val="B9D0C8"/>
        </a:solidFill>
        <a:effectLst/>
      </p:bgPr>
    </p:bg>
    <p:spTree>
      <p:nvGrpSpPr>
        <p:cNvPr id="1" name=""/>
        <p:cNvGrpSpPr/>
        <p:nvPr/>
      </p:nvGrpSpPr>
      <p:grpSpPr>
        <a:xfrm>
          <a:off x="0" y="0"/>
          <a:ext cx="0" cy="0"/>
          <a:chOff x="0" y="0"/>
          <a:chExt cx="0" cy="0"/>
        </a:xfrm>
      </p:grpSpPr>
      <p:sp>
        <p:nvSpPr>
          <p:cNvPr id="30" name="Textplatzhalter 29">
            <a:extLst>
              <a:ext uri="{FF2B5EF4-FFF2-40B4-BE49-F238E27FC236}">
                <a16:creationId xmlns:a16="http://schemas.microsoft.com/office/drawing/2014/main" id="{4742D01D-B998-ADBF-7360-07A23A67E63B}"/>
              </a:ext>
            </a:extLst>
          </p:cNvPr>
          <p:cNvSpPr>
            <a:spLocks noGrp="1"/>
          </p:cNvSpPr>
          <p:nvPr>
            <p:ph type="body" sz="quarter" idx="16" hasCustomPrompt="1"/>
          </p:nvPr>
        </p:nvSpPr>
        <p:spPr>
          <a:xfrm>
            <a:off x="4511675" y="6416675"/>
            <a:ext cx="7164387" cy="180975"/>
          </a:xfrm>
          <a:prstGeom prst="rect">
            <a:avLst/>
          </a:prstGeom>
        </p:spPr>
        <p:txBody>
          <a:bodyPr anchor="b" anchorCtr="0"/>
          <a:lstStyle>
            <a:lvl1pPr algn="r">
              <a:lnSpc>
                <a:spcPts val="900"/>
              </a:lnSpc>
              <a:spcBef>
                <a:spcPts val="0"/>
              </a:spcBef>
              <a:defRPr sz="700"/>
            </a:lvl1pPr>
          </a:lstStyle>
          <a:p>
            <a:pPr lvl="0"/>
            <a:r>
              <a:rPr lang="de-DE"/>
              <a:t>Fußnote Franklin </a:t>
            </a:r>
            <a:r>
              <a:rPr lang="de-DE" err="1"/>
              <a:t>Gothic</a:t>
            </a:r>
            <a:r>
              <a:rPr lang="de-DE"/>
              <a:t> Book, 7 </a:t>
            </a:r>
            <a:r>
              <a:rPr lang="de-DE" err="1"/>
              <a:t>pt</a:t>
            </a:r>
            <a:r>
              <a:rPr lang="de-DE"/>
              <a:t>, Zeilenabstand 9, rechtsbündig</a:t>
            </a:r>
          </a:p>
        </p:txBody>
      </p:sp>
      <p:sp>
        <p:nvSpPr>
          <p:cNvPr id="31" name="Fußzeilenplatzhalter 30">
            <a:extLst>
              <a:ext uri="{FF2B5EF4-FFF2-40B4-BE49-F238E27FC236}">
                <a16:creationId xmlns:a16="http://schemas.microsoft.com/office/drawing/2014/main" id="{115CF64E-4C0D-9718-D8FA-BBF43416A74A}"/>
              </a:ext>
            </a:extLst>
          </p:cNvPr>
          <p:cNvSpPr>
            <a:spLocks noGrp="1"/>
          </p:cNvSpPr>
          <p:nvPr>
            <p:ph type="ftr" sz="quarter" idx="17"/>
          </p:nvPr>
        </p:nvSpPr>
        <p:spPr/>
        <p:txBody>
          <a:bodyPr/>
          <a:lstStyle>
            <a:lvl1pPr>
              <a:defRPr>
                <a:solidFill>
                  <a:schemeClr val="bg1"/>
                </a:solidFill>
              </a:defRPr>
            </a:lvl1pPr>
          </a:lstStyle>
          <a:p>
            <a:r>
              <a:rPr lang="de-DE"/>
              <a:t>Tagesspiegel Themenspeziale Zukunftsthemen 2025</a:t>
            </a:r>
          </a:p>
        </p:txBody>
      </p:sp>
      <p:sp>
        <p:nvSpPr>
          <p:cNvPr id="32" name="Foliennummernplatzhalter 31">
            <a:extLst>
              <a:ext uri="{FF2B5EF4-FFF2-40B4-BE49-F238E27FC236}">
                <a16:creationId xmlns:a16="http://schemas.microsoft.com/office/drawing/2014/main" id="{232ABAA6-B985-F354-991B-B47415E70C34}"/>
              </a:ext>
            </a:extLst>
          </p:cNvPr>
          <p:cNvSpPr>
            <a:spLocks noGrp="1"/>
          </p:cNvSpPr>
          <p:nvPr>
            <p:ph type="sldNum" sz="quarter" idx="18"/>
          </p:nvPr>
        </p:nvSpPr>
        <p:spPr/>
        <p:txBody>
          <a:bodyPr/>
          <a:lstStyle>
            <a:lvl1pPr>
              <a:defRPr>
                <a:solidFill>
                  <a:schemeClr val="bg1"/>
                </a:solidFill>
              </a:defRPr>
            </a:lvl1pPr>
          </a:lstStyle>
          <a:p>
            <a:fld id="{8F4F06AB-2524-4CD8-80D4-85B41CAB7F17}" type="slidenum">
              <a:rPr lang="de-DE" smtClean="0"/>
              <a:pPr/>
              <a:t>‹Nr.›</a:t>
            </a:fld>
            <a:endParaRPr lang="de-DE"/>
          </a:p>
        </p:txBody>
      </p:sp>
      <p:sp>
        <p:nvSpPr>
          <p:cNvPr id="3" name="Medienplatzhalter 2">
            <a:extLst>
              <a:ext uri="{FF2B5EF4-FFF2-40B4-BE49-F238E27FC236}">
                <a16:creationId xmlns:a16="http://schemas.microsoft.com/office/drawing/2014/main" id="{FCB19FE8-C7FA-0062-A78F-6EC98D7195E6}"/>
              </a:ext>
            </a:extLst>
          </p:cNvPr>
          <p:cNvSpPr>
            <a:spLocks noGrp="1"/>
          </p:cNvSpPr>
          <p:nvPr>
            <p:ph type="media" sz="quarter" idx="19"/>
          </p:nvPr>
        </p:nvSpPr>
        <p:spPr>
          <a:xfrm>
            <a:off x="515938" y="1677988"/>
            <a:ext cx="11160125" cy="4559300"/>
          </a:xfrm>
          <a:prstGeom prst="rect">
            <a:avLst/>
          </a:prstGeom>
        </p:spPr>
        <p:txBody>
          <a:bodyPr/>
          <a:lstStyle/>
          <a:p>
            <a:r>
              <a:rPr lang="de-DE"/>
              <a:t>Mediaclip durch Klicken auf Symbol hinzufügen</a:t>
            </a:r>
          </a:p>
        </p:txBody>
      </p:sp>
    </p:spTree>
    <p:extLst>
      <p:ext uri="{BB962C8B-B14F-4D97-AF65-F5344CB8AC3E}">
        <p14:creationId xmlns:p14="http://schemas.microsoft.com/office/powerpoint/2010/main" val="3801449952"/>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024_Mobile">
    <p:spTree>
      <p:nvGrpSpPr>
        <p:cNvPr id="1" name=""/>
        <p:cNvGrpSpPr/>
        <p:nvPr/>
      </p:nvGrpSpPr>
      <p:grpSpPr>
        <a:xfrm>
          <a:off x="0" y="0"/>
          <a:ext cx="0" cy="0"/>
          <a:chOff x="0" y="0"/>
          <a:chExt cx="0" cy="0"/>
        </a:xfrm>
      </p:grpSpPr>
      <p:sp>
        <p:nvSpPr>
          <p:cNvPr id="6" name="Bildplatzhalter 5">
            <a:extLst>
              <a:ext uri="{FF2B5EF4-FFF2-40B4-BE49-F238E27FC236}">
                <a16:creationId xmlns:a16="http://schemas.microsoft.com/office/drawing/2014/main" id="{E45DB78F-95D5-42C4-C493-483CFF1FAE90}"/>
              </a:ext>
            </a:extLst>
          </p:cNvPr>
          <p:cNvSpPr>
            <a:spLocks noGrp="1"/>
          </p:cNvSpPr>
          <p:nvPr>
            <p:ph type="pic" sz="quarter" idx="17"/>
          </p:nvPr>
        </p:nvSpPr>
        <p:spPr>
          <a:xfrm>
            <a:off x="5075853" y="1791478"/>
            <a:ext cx="2077115" cy="4342622"/>
          </a:xfrm>
          <a:prstGeom prst="rect">
            <a:avLst/>
          </a:prstGeom>
          <a:solidFill>
            <a:srgbClr val="B9D0C8"/>
          </a:solidFill>
        </p:spPr>
        <p:txBody>
          <a:bodyPr/>
          <a:lstStyle/>
          <a:p>
            <a:r>
              <a:rPr lang="de-DE"/>
              <a:t>Bild durch Klicken auf Symbol hinzufügen</a:t>
            </a:r>
          </a:p>
        </p:txBody>
      </p:sp>
      <p:pic>
        <p:nvPicPr>
          <p:cNvPr id="5" name="Picture 13">
            <a:extLst>
              <a:ext uri="{FF2B5EF4-FFF2-40B4-BE49-F238E27FC236}">
                <a16:creationId xmlns:a16="http://schemas.microsoft.com/office/drawing/2014/main" id="{A6BB9BA3-36E5-FE6C-937B-5C31D2681CE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763588" y="1560812"/>
            <a:ext cx="2681876" cy="4784650"/>
          </a:xfrm>
          <a:prstGeom prst="rect">
            <a:avLst/>
          </a:prstGeom>
        </p:spPr>
      </p:pic>
      <p:sp>
        <p:nvSpPr>
          <p:cNvPr id="2" name="Fußzeilenplatzhalter 1">
            <a:extLst>
              <a:ext uri="{FF2B5EF4-FFF2-40B4-BE49-F238E27FC236}">
                <a16:creationId xmlns:a16="http://schemas.microsoft.com/office/drawing/2014/main" id="{A391859A-B805-DE5B-0983-FFADC73FC7DC}"/>
              </a:ext>
            </a:extLst>
          </p:cNvPr>
          <p:cNvSpPr>
            <a:spLocks noGrp="1"/>
          </p:cNvSpPr>
          <p:nvPr>
            <p:ph type="ftr" sz="quarter" idx="10"/>
          </p:nvPr>
        </p:nvSpPr>
        <p:spPr/>
        <p:txBody>
          <a:bodyPr/>
          <a:lstStyle/>
          <a:p>
            <a:r>
              <a:rPr lang="de-DE"/>
              <a:t>Tagesspiegel Themenspeziale Zukunftsthemen 2025</a:t>
            </a:r>
          </a:p>
        </p:txBody>
      </p:sp>
      <p:sp>
        <p:nvSpPr>
          <p:cNvPr id="3" name="Foliennummernplatzhalter 2">
            <a:extLst>
              <a:ext uri="{FF2B5EF4-FFF2-40B4-BE49-F238E27FC236}">
                <a16:creationId xmlns:a16="http://schemas.microsoft.com/office/drawing/2014/main" id="{84347AF0-2B57-8709-09E1-E51797552D65}"/>
              </a:ext>
            </a:extLst>
          </p:cNvPr>
          <p:cNvSpPr>
            <a:spLocks noGrp="1"/>
          </p:cNvSpPr>
          <p:nvPr>
            <p:ph type="sldNum" sz="quarter" idx="11"/>
          </p:nvPr>
        </p:nvSpPr>
        <p:spPr/>
        <p:txBody>
          <a:bodyPr/>
          <a:lstStyle/>
          <a:p>
            <a:fld id="{8F4F06AB-2524-4CD8-80D4-85B41CAB7F17}" type="slidenum">
              <a:rPr lang="de-DE" smtClean="0"/>
              <a:pPr/>
              <a:t>‹Nr.›</a:t>
            </a:fld>
            <a:endParaRPr lang="de-DE"/>
          </a:p>
        </p:txBody>
      </p:sp>
      <p:sp>
        <p:nvSpPr>
          <p:cNvPr id="4" name="Textplatzhalter 29">
            <a:extLst>
              <a:ext uri="{FF2B5EF4-FFF2-40B4-BE49-F238E27FC236}">
                <a16:creationId xmlns:a16="http://schemas.microsoft.com/office/drawing/2014/main" id="{F14C76D7-CFD9-0949-5285-7692FBBE5846}"/>
              </a:ext>
            </a:extLst>
          </p:cNvPr>
          <p:cNvSpPr>
            <a:spLocks noGrp="1"/>
          </p:cNvSpPr>
          <p:nvPr>
            <p:ph type="body" sz="quarter" idx="16" hasCustomPrompt="1"/>
          </p:nvPr>
        </p:nvSpPr>
        <p:spPr>
          <a:xfrm>
            <a:off x="4511675" y="6416675"/>
            <a:ext cx="7164387" cy="180975"/>
          </a:xfrm>
          <a:prstGeom prst="rect">
            <a:avLst/>
          </a:prstGeom>
        </p:spPr>
        <p:txBody>
          <a:bodyPr anchor="b" anchorCtr="0"/>
          <a:lstStyle>
            <a:lvl1pPr algn="r">
              <a:lnSpc>
                <a:spcPts val="900"/>
              </a:lnSpc>
              <a:spcBef>
                <a:spcPts val="0"/>
              </a:spcBef>
              <a:defRPr sz="700"/>
            </a:lvl1pPr>
          </a:lstStyle>
          <a:p>
            <a:pPr lvl="0"/>
            <a:r>
              <a:rPr lang="de-DE"/>
              <a:t>Fußnote Franklin </a:t>
            </a:r>
            <a:r>
              <a:rPr lang="de-DE" err="1"/>
              <a:t>Gothic</a:t>
            </a:r>
            <a:r>
              <a:rPr lang="de-DE"/>
              <a:t> Book, 7 </a:t>
            </a:r>
            <a:r>
              <a:rPr lang="de-DE" err="1"/>
              <a:t>pt</a:t>
            </a:r>
            <a:r>
              <a:rPr lang="de-DE"/>
              <a:t>, Zeilenabstand 9, rechtsbündig</a:t>
            </a:r>
          </a:p>
        </p:txBody>
      </p:sp>
    </p:spTree>
    <p:extLst>
      <p:ext uri="{BB962C8B-B14F-4D97-AF65-F5344CB8AC3E}">
        <p14:creationId xmlns:p14="http://schemas.microsoft.com/office/powerpoint/2010/main" val="2175786198"/>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024_Tablet">
    <p:spTree>
      <p:nvGrpSpPr>
        <p:cNvPr id="1" name=""/>
        <p:cNvGrpSpPr/>
        <p:nvPr/>
      </p:nvGrpSpPr>
      <p:grpSpPr>
        <a:xfrm>
          <a:off x="0" y="0"/>
          <a:ext cx="0" cy="0"/>
          <a:chOff x="0" y="0"/>
          <a:chExt cx="0" cy="0"/>
        </a:xfrm>
      </p:grpSpPr>
      <p:sp>
        <p:nvSpPr>
          <p:cNvPr id="6" name="Bildplatzhalter 5">
            <a:extLst>
              <a:ext uri="{FF2B5EF4-FFF2-40B4-BE49-F238E27FC236}">
                <a16:creationId xmlns:a16="http://schemas.microsoft.com/office/drawing/2014/main" id="{E45DB78F-95D5-42C4-C493-483CFF1FAE90}"/>
              </a:ext>
            </a:extLst>
          </p:cNvPr>
          <p:cNvSpPr>
            <a:spLocks noGrp="1"/>
          </p:cNvSpPr>
          <p:nvPr>
            <p:ph type="pic" sz="quarter" idx="17"/>
          </p:nvPr>
        </p:nvSpPr>
        <p:spPr>
          <a:xfrm>
            <a:off x="3247227" y="1820092"/>
            <a:ext cx="5713888" cy="4284618"/>
          </a:xfrm>
          <a:prstGeom prst="rect">
            <a:avLst/>
          </a:prstGeom>
          <a:solidFill>
            <a:srgbClr val="B9D0C8"/>
          </a:solidFill>
        </p:spPr>
        <p:txBody>
          <a:bodyPr/>
          <a:lstStyle/>
          <a:p>
            <a:r>
              <a:rPr lang="de-DE"/>
              <a:t>Bild durch Klicken auf Symbol hinzufügen</a:t>
            </a:r>
          </a:p>
        </p:txBody>
      </p:sp>
      <p:pic>
        <p:nvPicPr>
          <p:cNvPr id="8" name="Picture 9">
            <a:extLst>
              <a:ext uri="{FF2B5EF4-FFF2-40B4-BE49-F238E27FC236}">
                <a16:creationId xmlns:a16="http://schemas.microsoft.com/office/drawing/2014/main" id="{BF30A137-815A-66DD-4B32-E153AB2E8F82}"/>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778029" y="1462159"/>
            <a:ext cx="6640061" cy="5063534"/>
          </a:xfrm>
          <a:prstGeom prst="rect">
            <a:avLst/>
          </a:prstGeom>
        </p:spPr>
      </p:pic>
      <p:sp>
        <p:nvSpPr>
          <p:cNvPr id="2" name="Fußzeilenplatzhalter 1">
            <a:extLst>
              <a:ext uri="{FF2B5EF4-FFF2-40B4-BE49-F238E27FC236}">
                <a16:creationId xmlns:a16="http://schemas.microsoft.com/office/drawing/2014/main" id="{A391859A-B805-DE5B-0983-FFADC73FC7DC}"/>
              </a:ext>
            </a:extLst>
          </p:cNvPr>
          <p:cNvSpPr>
            <a:spLocks noGrp="1"/>
          </p:cNvSpPr>
          <p:nvPr>
            <p:ph type="ftr" sz="quarter" idx="10"/>
          </p:nvPr>
        </p:nvSpPr>
        <p:spPr/>
        <p:txBody>
          <a:bodyPr/>
          <a:lstStyle/>
          <a:p>
            <a:r>
              <a:rPr lang="de-DE"/>
              <a:t>Tagesspiegel Themenspeziale Zukunftsthemen 2025</a:t>
            </a:r>
          </a:p>
        </p:txBody>
      </p:sp>
      <p:sp>
        <p:nvSpPr>
          <p:cNvPr id="3" name="Foliennummernplatzhalter 2">
            <a:extLst>
              <a:ext uri="{FF2B5EF4-FFF2-40B4-BE49-F238E27FC236}">
                <a16:creationId xmlns:a16="http://schemas.microsoft.com/office/drawing/2014/main" id="{84347AF0-2B57-8709-09E1-E51797552D65}"/>
              </a:ext>
            </a:extLst>
          </p:cNvPr>
          <p:cNvSpPr>
            <a:spLocks noGrp="1"/>
          </p:cNvSpPr>
          <p:nvPr>
            <p:ph type="sldNum" sz="quarter" idx="11"/>
          </p:nvPr>
        </p:nvSpPr>
        <p:spPr/>
        <p:txBody>
          <a:bodyPr/>
          <a:lstStyle/>
          <a:p>
            <a:fld id="{8F4F06AB-2524-4CD8-80D4-85B41CAB7F17}" type="slidenum">
              <a:rPr lang="de-DE" smtClean="0"/>
              <a:pPr/>
              <a:t>‹Nr.›</a:t>
            </a:fld>
            <a:endParaRPr lang="de-DE"/>
          </a:p>
        </p:txBody>
      </p:sp>
      <p:sp>
        <p:nvSpPr>
          <p:cNvPr id="4" name="Textplatzhalter 29">
            <a:extLst>
              <a:ext uri="{FF2B5EF4-FFF2-40B4-BE49-F238E27FC236}">
                <a16:creationId xmlns:a16="http://schemas.microsoft.com/office/drawing/2014/main" id="{F14C76D7-CFD9-0949-5285-7692FBBE5846}"/>
              </a:ext>
            </a:extLst>
          </p:cNvPr>
          <p:cNvSpPr>
            <a:spLocks noGrp="1"/>
          </p:cNvSpPr>
          <p:nvPr>
            <p:ph type="body" sz="quarter" idx="16" hasCustomPrompt="1"/>
          </p:nvPr>
        </p:nvSpPr>
        <p:spPr>
          <a:xfrm>
            <a:off x="4511675" y="6416675"/>
            <a:ext cx="7164387" cy="180975"/>
          </a:xfrm>
          <a:prstGeom prst="rect">
            <a:avLst/>
          </a:prstGeom>
        </p:spPr>
        <p:txBody>
          <a:bodyPr anchor="b" anchorCtr="0"/>
          <a:lstStyle>
            <a:lvl1pPr algn="r">
              <a:lnSpc>
                <a:spcPts val="900"/>
              </a:lnSpc>
              <a:spcBef>
                <a:spcPts val="0"/>
              </a:spcBef>
              <a:defRPr sz="700"/>
            </a:lvl1pPr>
          </a:lstStyle>
          <a:p>
            <a:pPr lvl="0"/>
            <a:r>
              <a:rPr lang="de-DE"/>
              <a:t>Fußnote Franklin </a:t>
            </a:r>
            <a:r>
              <a:rPr lang="de-DE" err="1"/>
              <a:t>Gothic</a:t>
            </a:r>
            <a:r>
              <a:rPr lang="de-DE"/>
              <a:t> Book, 7 </a:t>
            </a:r>
            <a:r>
              <a:rPr lang="de-DE" err="1"/>
              <a:t>pt</a:t>
            </a:r>
            <a:r>
              <a:rPr lang="de-DE"/>
              <a:t>, Zeilenabstand 9, rechtsbündig</a:t>
            </a:r>
          </a:p>
        </p:txBody>
      </p:sp>
    </p:spTree>
    <p:extLst>
      <p:ext uri="{BB962C8B-B14F-4D97-AF65-F5344CB8AC3E}">
        <p14:creationId xmlns:p14="http://schemas.microsoft.com/office/powerpoint/2010/main" val="483904929"/>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024_Website">
    <p:spTree>
      <p:nvGrpSpPr>
        <p:cNvPr id="1" name=""/>
        <p:cNvGrpSpPr/>
        <p:nvPr/>
      </p:nvGrpSpPr>
      <p:grpSpPr>
        <a:xfrm>
          <a:off x="0" y="0"/>
          <a:ext cx="0" cy="0"/>
          <a:chOff x="0" y="0"/>
          <a:chExt cx="0" cy="0"/>
        </a:xfrm>
      </p:grpSpPr>
      <p:sp>
        <p:nvSpPr>
          <p:cNvPr id="6" name="Bildplatzhalter 5">
            <a:extLst>
              <a:ext uri="{FF2B5EF4-FFF2-40B4-BE49-F238E27FC236}">
                <a16:creationId xmlns:a16="http://schemas.microsoft.com/office/drawing/2014/main" id="{E45DB78F-95D5-42C4-C493-483CFF1FAE90}"/>
              </a:ext>
            </a:extLst>
          </p:cNvPr>
          <p:cNvSpPr>
            <a:spLocks noGrp="1"/>
          </p:cNvSpPr>
          <p:nvPr>
            <p:ph type="pic" sz="quarter" idx="17"/>
          </p:nvPr>
        </p:nvSpPr>
        <p:spPr>
          <a:xfrm>
            <a:off x="2614863" y="2157506"/>
            <a:ext cx="6947489" cy="3962399"/>
          </a:xfrm>
          <a:prstGeom prst="rect">
            <a:avLst/>
          </a:prstGeom>
          <a:solidFill>
            <a:srgbClr val="B9D0C8"/>
          </a:solidFill>
        </p:spPr>
        <p:txBody>
          <a:bodyPr/>
          <a:lstStyle/>
          <a:p>
            <a:r>
              <a:rPr lang="de-DE"/>
              <a:t>Bild durch Klicken auf Symbol hinzufügen</a:t>
            </a:r>
          </a:p>
        </p:txBody>
      </p:sp>
      <p:sp>
        <p:nvSpPr>
          <p:cNvPr id="2" name="Fußzeilenplatzhalter 1">
            <a:extLst>
              <a:ext uri="{FF2B5EF4-FFF2-40B4-BE49-F238E27FC236}">
                <a16:creationId xmlns:a16="http://schemas.microsoft.com/office/drawing/2014/main" id="{A391859A-B805-DE5B-0983-FFADC73FC7DC}"/>
              </a:ext>
            </a:extLst>
          </p:cNvPr>
          <p:cNvSpPr>
            <a:spLocks noGrp="1"/>
          </p:cNvSpPr>
          <p:nvPr>
            <p:ph type="ftr" sz="quarter" idx="10"/>
          </p:nvPr>
        </p:nvSpPr>
        <p:spPr/>
        <p:txBody>
          <a:bodyPr/>
          <a:lstStyle/>
          <a:p>
            <a:r>
              <a:rPr lang="de-DE"/>
              <a:t>Tagesspiegel Themenspeziale Zukunftsthemen 2025</a:t>
            </a:r>
          </a:p>
        </p:txBody>
      </p:sp>
      <p:sp>
        <p:nvSpPr>
          <p:cNvPr id="3" name="Foliennummernplatzhalter 2">
            <a:extLst>
              <a:ext uri="{FF2B5EF4-FFF2-40B4-BE49-F238E27FC236}">
                <a16:creationId xmlns:a16="http://schemas.microsoft.com/office/drawing/2014/main" id="{84347AF0-2B57-8709-09E1-E51797552D65}"/>
              </a:ext>
            </a:extLst>
          </p:cNvPr>
          <p:cNvSpPr>
            <a:spLocks noGrp="1"/>
          </p:cNvSpPr>
          <p:nvPr>
            <p:ph type="sldNum" sz="quarter" idx="11"/>
          </p:nvPr>
        </p:nvSpPr>
        <p:spPr/>
        <p:txBody>
          <a:bodyPr/>
          <a:lstStyle/>
          <a:p>
            <a:fld id="{8F4F06AB-2524-4CD8-80D4-85B41CAB7F17}" type="slidenum">
              <a:rPr lang="de-DE" smtClean="0"/>
              <a:pPr/>
              <a:t>‹Nr.›</a:t>
            </a:fld>
            <a:endParaRPr lang="de-DE"/>
          </a:p>
        </p:txBody>
      </p:sp>
      <p:sp>
        <p:nvSpPr>
          <p:cNvPr id="4" name="Textplatzhalter 29">
            <a:extLst>
              <a:ext uri="{FF2B5EF4-FFF2-40B4-BE49-F238E27FC236}">
                <a16:creationId xmlns:a16="http://schemas.microsoft.com/office/drawing/2014/main" id="{F14C76D7-CFD9-0949-5285-7692FBBE5846}"/>
              </a:ext>
            </a:extLst>
          </p:cNvPr>
          <p:cNvSpPr>
            <a:spLocks noGrp="1"/>
          </p:cNvSpPr>
          <p:nvPr>
            <p:ph type="body" sz="quarter" idx="16" hasCustomPrompt="1"/>
          </p:nvPr>
        </p:nvSpPr>
        <p:spPr>
          <a:xfrm>
            <a:off x="4511675" y="6416675"/>
            <a:ext cx="7164387" cy="180975"/>
          </a:xfrm>
          <a:prstGeom prst="rect">
            <a:avLst/>
          </a:prstGeom>
        </p:spPr>
        <p:txBody>
          <a:bodyPr anchor="b" anchorCtr="0"/>
          <a:lstStyle>
            <a:lvl1pPr algn="r">
              <a:lnSpc>
                <a:spcPts val="900"/>
              </a:lnSpc>
              <a:spcBef>
                <a:spcPts val="0"/>
              </a:spcBef>
              <a:defRPr sz="700"/>
            </a:lvl1pPr>
          </a:lstStyle>
          <a:p>
            <a:pPr lvl="0"/>
            <a:r>
              <a:rPr lang="de-DE"/>
              <a:t>Fußnote Franklin </a:t>
            </a:r>
            <a:r>
              <a:rPr lang="de-DE" err="1"/>
              <a:t>Gothic</a:t>
            </a:r>
            <a:r>
              <a:rPr lang="de-DE"/>
              <a:t> Book, 7 </a:t>
            </a:r>
            <a:r>
              <a:rPr lang="de-DE" err="1"/>
              <a:t>pt</a:t>
            </a:r>
            <a:r>
              <a:rPr lang="de-DE"/>
              <a:t>, Zeilenabstand 9, rechtsbündig</a:t>
            </a:r>
          </a:p>
        </p:txBody>
      </p:sp>
      <p:pic>
        <p:nvPicPr>
          <p:cNvPr id="5" name="Picture 10">
            <a:extLst>
              <a:ext uri="{FF2B5EF4-FFF2-40B4-BE49-F238E27FC236}">
                <a16:creationId xmlns:a16="http://schemas.microsoft.com/office/drawing/2014/main" id="{7ECBEC11-C782-BC38-A317-8A148FE37D1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515525" y="1629117"/>
            <a:ext cx="7164387" cy="4623769"/>
          </a:xfrm>
          <a:prstGeom prst="rect">
            <a:avLst/>
          </a:prstGeom>
        </p:spPr>
      </p:pic>
    </p:spTree>
    <p:extLst>
      <p:ext uri="{BB962C8B-B14F-4D97-AF65-F5344CB8AC3E}">
        <p14:creationId xmlns:p14="http://schemas.microsoft.com/office/powerpoint/2010/main" val="2040283269"/>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024_Kontakt_1 Person">
    <p:spTree>
      <p:nvGrpSpPr>
        <p:cNvPr id="1" name=""/>
        <p:cNvGrpSpPr/>
        <p:nvPr/>
      </p:nvGrpSpPr>
      <p:grpSpPr>
        <a:xfrm>
          <a:off x="0" y="0"/>
          <a:ext cx="0" cy="0"/>
          <a:chOff x="0" y="0"/>
          <a:chExt cx="0" cy="0"/>
        </a:xfrm>
      </p:grpSpPr>
      <p:cxnSp>
        <p:nvCxnSpPr>
          <p:cNvPr id="6" name="Straight Connector 9">
            <a:extLst>
              <a:ext uri="{FF2B5EF4-FFF2-40B4-BE49-F238E27FC236}">
                <a16:creationId xmlns:a16="http://schemas.microsoft.com/office/drawing/2014/main" id="{EF208B23-A76E-9E9D-8A70-9D9C64DBD856}"/>
              </a:ext>
            </a:extLst>
          </p:cNvPr>
          <p:cNvCxnSpPr>
            <a:cxnSpLocks/>
          </p:cNvCxnSpPr>
          <p:nvPr userDrawn="1"/>
        </p:nvCxnSpPr>
        <p:spPr>
          <a:xfrm flipH="1" flipV="1">
            <a:off x="7950200" y="4716780"/>
            <a:ext cx="335" cy="20887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15">
            <a:extLst>
              <a:ext uri="{FF2B5EF4-FFF2-40B4-BE49-F238E27FC236}">
                <a16:creationId xmlns:a16="http://schemas.microsoft.com/office/drawing/2014/main" id="{3930CE03-590F-5B39-257A-34BFE684DB78}"/>
              </a:ext>
            </a:extLst>
          </p:cNvPr>
          <p:cNvCxnSpPr>
            <a:cxnSpLocks/>
          </p:cNvCxnSpPr>
          <p:nvPr userDrawn="1"/>
        </p:nvCxnSpPr>
        <p:spPr>
          <a:xfrm>
            <a:off x="0" y="4641818"/>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feld 13">
            <a:extLst>
              <a:ext uri="{FF2B5EF4-FFF2-40B4-BE49-F238E27FC236}">
                <a16:creationId xmlns:a16="http://schemas.microsoft.com/office/drawing/2014/main" id="{DEC477FE-EBCA-9298-3497-45A24ED109F2}"/>
              </a:ext>
            </a:extLst>
          </p:cNvPr>
          <p:cNvSpPr txBox="1"/>
          <p:nvPr userDrawn="1"/>
        </p:nvSpPr>
        <p:spPr>
          <a:xfrm>
            <a:off x="8220074" y="4829240"/>
            <a:ext cx="2808289" cy="464653"/>
          </a:xfrm>
          <a:prstGeom prst="rect">
            <a:avLst/>
          </a:prstGeom>
        </p:spPr>
        <p:txBody>
          <a:bodyPr vert="horz" lIns="0" tIns="0" rIns="0" bIns="0" rtlCol="0" anchor="t" anchorCtr="0">
            <a:normAutofit/>
          </a:bodyPr>
          <a:lstStyle>
            <a:lvl1pPr lvl="0" indent="0" algn="ctr" defTabSz="914400">
              <a:lnSpc>
                <a:spcPct val="120000"/>
              </a:lnSpc>
              <a:spcBef>
                <a:spcPts val="1000"/>
              </a:spcBef>
              <a:buFont typeface="Arial" panose="020B0604020202020204" pitchFamily="34" charset="0"/>
              <a:buNone/>
              <a:defRPr sz="1000">
                <a:latin typeface="Franklin Gothic Book" panose="020B0503020102020204" pitchFamily="34" charset="0"/>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lgn="l">
              <a:lnSpc>
                <a:spcPts val="1200"/>
              </a:lnSpc>
            </a:pPr>
            <a:r>
              <a:rPr lang="de-DE" sz="1000">
                <a:latin typeface="Franklin Gothic Demi" panose="020B0703020102020204" pitchFamily="34" charset="0"/>
              </a:rPr>
              <a:t>Tagesspiegel </a:t>
            </a:r>
            <a:r>
              <a:rPr lang="de-DE" sz="1000">
                <a:solidFill>
                  <a:srgbClr val="CE0000"/>
                </a:solidFill>
                <a:latin typeface="Franklin Gothic Demi" panose="020B0703020102020204" pitchFamily="34" charset="0"/>
              </a:rPr>
              <a:t>Media</a:t>
            </a:r>
            <a:r>
              <a:rPr lang="de-DE" sz="1000">
                <a:latin typeface="Franklin Gothic Demi" panose="020B0703020102020204" pitchFamily="34" charset="0"/>
              </a:rPr>
              <a:t> </a:t>
            </a:r>
            <a:r>
              <a:rPr lang="de-DE" sz="1000">
                <a:solidFill>
                  <a:schemeClr val="tx1"/>
                </a:solidFill>
              </a:rPr>
              <a:t>ist die Vermarktungs-Unit der Verlag Der Tagesspiegel GmbH</a:t>
            </a:r>
            <a:r>
              <a:rPr lang="de-DE" sz="800">
                <a:solidFill>
                  <a:schemeClr val="tx1"/>
                </a:solidFill>
              </a:rPr>
              <a:t>.</a:t>
            </a:r>
          </a:p>
        </p:txBody>
      </p:sp>
      <p:pic>
        <p:nvPicPr>
          <p:cNvPr id="15" name="Grafik 14">
            <a:extLst>
              <a:ext uri="{FF2B5EF4-FFF2-40B4-BE49-F238E27FC236}">
                <a16:creationId xmlns:a16="http://schemas.microsoft.com/office/drawing/2014/main" id="{D9EF0938-2B61-86C4-8652-D7D218F5AAE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231210" y="5469068"/>
            <a:ext cx="1222606" cy="166896"/>
          </a:xfrm>
          <a:prstGeom prst="rect">
            <a:avLst/>
          </a:prstGeom>
        </p:spPr>
      </p:pic>
      <p:pic>
        <p:nvPicPr>
          <p:cNvPr id="16" name="Grafik 15">
            <a:hlinkClick r:id="rId3"/>
            <a:extLst>
              <a:ext uri="{FF2B5EF4-FFF2-40B4-BE49-F238E27FC236}">
                <a16:creationId xmlns:a16="http://schemas.microsoft.com/office/drawing/2014/main" id="{BBA56EB9-6097-CB59-3A0B-431C931C58BA}"/>
              </a:ext>
            </a:extLst>
          </p:cNvPr>
          <p:cNvPicPr>
            <a:picLocks noChangeAspect="1"/>
          </p:cNvPicPr>
          <p:nvPr userDrawn="1"/>
        </p:nvPicPr>
        <p:blipFill>
          <a:blip r:embed="rId4" cstate="print">
            <a:biLevel thresh="50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tretch>
            <a:fillRect/>
          </a:stretch>
        </p:blipFill>
        <p:spPr>
          <a:xfrm>
            <a:off x="9067876" y="6176418"/>
            <a:ext cx="144992" cy="144992"/>
          </a:xfrm>
          <a:prstGeom prst="rect">
            <a:avLst/>
          </a:prstGeom>
        </p:spPr>
      </p:pic>
      <p:sp>
        <p:nvSpPr>
          <p:cNvPr id="17" name="Textplatzhalter 10">
            <a:extLst>
              <a:ext uri="{FF2B5EF4-FFF2-40B4-BE49-F238E27FC236}">
                <a16:creationId xmlns:a16="http://schemas.microsoft.com/office/drawing/2014/main" id="{201B23FC-6B8F-C208-AA49-BB97D510B7D0}"/>
              </a:ext>
            </a:extLst>
          </p:cNvPr>
          <p:cNvSpPr txBox="1">
            <a:spLocks/>
          </p:cNvSpPr>
          <p:nvPr userDrawn="1"/>
        </p:nvSpPr>
        <p:spPr>
          <a:xfrm>
            <a:off x="8218800" y="6189426"/>
            <a:ext cx="955235" cy="215969"/>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de-DE" altLang="de-DE" sz="800" kern="1200">
                <a:solidFill>
                  <a:schemeClr val="tx1"/>
                </a:solidFill>
                <a:latin typeface="Franklin Gothic Book" panose="020B0503020102020204" pitchFamily="34" charset="0"/>
                <a:ea typeface="+mn-ea"/>
                <a:cs typeface="+mn-cs"/>
              </a:rPr>
              <a:t>Folgen Sie uns auf:</a:t>
            </a:r>
          </a:p>
        </p:txBody>
      </p:sp>
      <p:sp>
        <p:nvSpPr>
          <p:cNvPr id="18" name="Textplatzhalter 10">
            <a:extLst>
              <a:ext uri="{FF2B5EF4-FFF2-40B4-BE49-F238E27FC236}">
                <a16:creationId xmlns:a16="http://schemas.microsoft.com/office/drawing/2014/main" id="{11365BC4-D0B1-26EB-0A71-ACB5CC018352}"/>
              </a:ext>
            </a:extLst>
          </p:cNvPr>
          <p:cNvSpPr txBox="1">
            <a:spLocks/>
          </p:cNvSpPr>
          <p:nvPr userDrawn="1"/>
        </p:nvSpPr>
        <p:spPr>
          <a:xfrm>
            <a:off x="8218800" y="6439305"/>
            <a:ext cx="2647950" cy="418695"/>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de-DE" altLang="de-DE" sz="600">
                <a:latin typeface="Franklin Gothic Book" panose="020B0503020102020204" pitchFamily="34" charset="0"/>
              </a:rPr>
              <a:t>Für den Tagesspiegel gelten die aktuelle Preisliste </a:t>
            </a:r>
            <a:r>
              <a:rPr lang="de-DE" sz="600" kern="1200">
                <a:solidFill>
                  <a:schemeClr val="tx1"/>
                </a:solidFill>
                <a:latin typeface="Franklin Gothic Book" panose="020B0503020102020204" pitchFamily="34" charset="0"/>
                <a:ea typeface="+mn-ea"/>
                <a:cs typeface="+mn-cs"/>
              </a:rPr>
              <a:t>sowie die AGB:</a:t>
            </a:r>
            <a:r>
              <a:rPr lang="de-DE" altLang="de-DE" sz="600">
                <a:latin typeface="Franklin Gothic Book" panose="020B0503020102020204" pitchFamily="34" charset="0"/>
              </a:rPr>
              <a:t> </a:t>
            </a:r>
            <a:r>
              <a:rPr lang="de-DE" altLang="de-DE" sz="600">
                <a:solidFill>
                  <a:schemeClr val="tx1"/>
                </a:solidFill>
                <a:latin typeface="Franklin Gothic Book" panose="020B0503020102020204" pitchFamily="34" charset="0"/>
                <a:hlinkClick r:id="rId6">
                  <a:extLst>
                    <a:ext uri="{A12FA001-AC4F-418D-AE19-62706E023703}">
                      <ahyp:hlinkClr xmlns:ahyp="http://schemas.microsoft.com/office/drawing/2018/hyperlinkcolor" val="tx"/>
                    </a:ext>
                  </a:extLst>
                </a:hlinkClick>
              </a:rPr>
              <a:t>media.tagesspiegel.de/</a:t>
            </a:r>
            <a:r>
              <a:rPr lang="de-DE" altLang="de-DE" sz="600" err="1">
                <a:solidFill>
                  <a:schemeClr val="tx1"/>
                </a:solidFill>
                <a:latin typeface="Franklin Gothic Book" panose="020B0503020102020204" pitchFamily="34" charset="0"/>
                <a:hlinkClick r:id="rId6">
                  <a:extLst>
                    <a:ext uri="{A12FA001-AC4F-418D-AE19-62706E023703}">
                      <ahyp:hlinkClr xmlns:ahyp="http://schemas.microsoft.com/office/drawing/2018/hyperlinkcolor" val="tx"/>
                    </a:ext>
                  </a:extLst>
                </a:hlinkClick>
              </a:rPr>
              <a:t>agb</a:t>
            </a:r>
            <a:r>
              <a:rPr lang="de-DE" altLang="de-DE" sz="600">
                <a:solidFill>
                  <a:schemeClr val="tx1"/>
                </a:solidFill>
                <a:latin typeface="Franklin Gothic Book" panose="020B0503020102020204" pitchFamily="34" charset="0"/>
                <a:hlinkClick r:id="rId6">
                  <a:extLst>
                    <a:ext uri="{A12FA001-AC4F-418D-AE19-62706E023703}">
                      <ahyp:hlinkClr xmlns:ahyp="http://schemas.microsoft.com/office/drawing/2018/hyperlinkcolor" val="tx"/>
                    </a:ext>
                  </a:extLst>
                </a:hlinkClick>
              </a:rPr>
              <a:t>/</a:t>
            </a:r>
            <a:r>
              <a:rPr lang="de-DE" altLang="de-DE" sz="600">
                <a:solidFill>
                  <a:schemeClr val="tx1"/>
                </a:solidFill>
                <a:latin typeface="Franklin Gothic Book" panose="020B0503020102020204" pitchFamily="34" charset="0"/>
              </a:rPr>
              <a:t>.</a:t>
            </a:r>
            <a:endParaRPr lang="de-DE" altLang="de-DE" sz="600" u="none">
              <a:solidFill>
                <a:schemeClr val="tx1"/>
              </a:solidFill>
              <a:latin typeface="Franklin Gothic Book" panose="020B0503020102020204" pitchFamily="34" charset="0"/>
            </a:endParaRPr>
          </a:p>
        </p:txBody>
      </p:sp>
      <p:sp>
        <p:nvSpPr>
          <p:cNvPr id="19" name="Textfeld 18">
            <a:extLst>
              <a:ext uri="{FF2B5EF4-FFF2-40B4-BE49-F238E27FC236}">
                <a16:creationId xmlns:a16="http://schemas.microsoft.com/office/drawing/2014/main" id="{930CC470-D36A-B47B-88E3-15455B92EBB8}"/>
              </a:ext>
            </a:extLst>
          </p:cNvPr>
          <p:cNvSpPr txBox="1"/>
          <p:nvPr userDrawn="1"/>
        </p:nvSpPr>
        <p:spPr>
          <a:xfrm>
            <a:off x="4517916" y="4832175"/>
            <a:ext cx="3173397" cy="1092607"/>
          </a:xfrm>
          <a:prstGeom prst="rect">
            <a:avLst/>
          </a:prstGeom>
          <a:noFill/>
        </p:spPr>
        <p:txBody>
          <a:bodyPr wrap="square" lIns="0" tIns="0" rIns="0" bIns="0">
            <a:spAutoFit/>
          </a:bodyPr>
          <a:lstStyle/>
          <a:p>
            <a:pPr marL="0" marR="0" lvl="0" indent="0" algn="l" defTabSz="457200" rtl="0" eaLnBrk="1" fontAlgn="auto" latinLnBrk="0" hangingPunct="1">
              <a:lnSpc>
                <a:spcPts val="1200"/>
              </a:lnSpc>
              <a:spcBef>
                <a:spcPts val="0"/>
              </a:spcBef>
              <a:spcAft>
                <a:spcPts val="0"/>
              </a:spcAft>
              <a:buClrTx/>
              <a:buSzTx/>
              <a:buFontTx/>
              <a:buNone/>
              <a:tabLst/>
              <a:defRPr/>
            </a:pPr>
            <a:r>
              <a:rPr kumimoji="0" lang="de-DE" altLang="de-DE" sz="1000" b="0" i="0" u="none" strike="noStrike" kern="1200" cap="none" spc="0" normalizeH="0" baseline="0" noProof="0">
                <a:ln>
                  <a:noFill/>
                </a:ln>
                <a:solidFill>
                  <a:prstClr val="black"/>
                </a:solidFill>
                <a:effectLst/>
                <a:uLnTx/>
                <a:uFillTx/>
                <a:latin typeface="Franklin Gothic Demi" panose="020B0703020102020204" pitchFamily="34" charset="0"/>
                <a:ea typeface="+mn-ea"/>
                <a:cs typeface="+mn-cs"/>
              </a:rPr>
              <a:t>Postanschrift</a:t>
            </a:r>
            <a:endParaRPr kumimoji="0" lang="en-US" sz="1000" b="0" i="0" u="none" strike="noStrike" kern="1200" cap="none" spc="0" normalizeH="0" baseline="0" noProof="0">
              <a:ln>
                <a:noFill/>
              </a:ln>
              <a:solidFill>
                <a:prstClr val="black"/>
              </a:solidFill>
              <a:effectLst/>
              <a:uLnTx/>
              <a:uFillTx/>
              <a:latin typeface="Franklin Gothic Demi" panose="020B0703020102020204" pitchFamily="34" charset="0"/>
              <a:ea typeface="+mn-ea"/>
              <a:cs typeface="+mn-cs"/>
            </a:endParaRPr>
          </a:p>
          <a:p>
            <a:pPr marL="0" marR="0" lvl="0" indent="0" algn="l" defTabSz="457200" rtl="0" eaLnBrk="1" fontAlgn="auto" latinLnBrk="0" hangingPunct="1">
              <a:lnSpc>
                <a:spcPts val="12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mn-lt"/>
                <a:ea typeface="+mn-ea"/>
                <a:cs typeface="+mn-cs"/>
              </a:rPr>
              <a:t>Verlag Der Tagesspiegel</a:t>
            </a:r>
          </a:p>
          <a:p>
            <a:pPr marL="0" marR="0" lvl="0" indent="0" algn="l" defTabSz="457200" rtl="0" eaLnBrk="1" fontAlgn="auto" latinLnBrk="0" hangingPunct="1">
              <a:lnSpc>
                <a:spcPts val="1200"/>
              </a:lnSpc>
              <a:spcBef>
                <a:spcPts val="0"/>
              </a:spcBef>
              <a:spcAft>
                <a:spcPts val="0"/>
              </a:spcAft>
              <a:buClrTx/>
              <a:buSzTx/>
              <a:buFontTx/>
              <a:buNone/>
              <a:tabLst/>
              <a:defRPr/>
            </a:pPr>
            <a:r>
              <a:rPr kumimoji="0" lang="en-US" sz="1000" b="0" i="0" u="none" strike="noStrike" kern="1200" cap="none" spc="0" normalizeH="0" baseline="0" noProof="0" err="1">
                <a:ln>
                  <a:noFill/>
                </a:ln>
                <a:solidFill>
                  <a:prstClr val="black"/>
                </a:solidFill>
                <a:effectLst/>
                <a:uLnTx/>
                <a:uFillTx/>
                <a:latin typeface="+mn-lt"/>
                <a:ea typeface="+mn-ea"/>
                <a:cs typeface="+mn-cs"/>
              </a:rPr>
              <a:t>Askanischer</a:t>
            </a:r>
            <a:r>
              <a:rPr kumimoji="0" lang="en-US" sz="1000" b="0" i="0" u="none" strike="noStrike" kern="1200" cap="none" spc="0" normalizeH="0" baseline="0" noProof="0">
                <a:ln>
                  <a:noFill/>
                </a:ln>
                <a:solidFill>
                  <a:prstClr val="black"/>
                </a:solidFill>
                <a:effectLst/>
                <a:uLnTx/>
                <a:uFillTx/>
                <a:latin typeface="+mn-lt"/>
                <a:ea typeface="+mn-ea"/>
                <a:cs typeface="+mn-cs"/>
              </a:rPr>
              <a:t> Platz 3</a:t>
            </a:r>
          </a:p>
          <a:p>
            <a:pPr marL="0" marR="0" lvl="0" indent="0" algn="l" defTabSz="457200" rtl="0" eaLnBrk="1" fontAlgn="auto" latinLnBrk="0" hangingPunct="1">
              <a:lnSpc>
                <a:spcPts val="12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mn-lt"/>
                <a:ea typeface="+mn-ea"/>
                <a:cs typeface="+mn-cs"/>
              </a:rPr>
              <a:t>10963 Berlin</a:t>
            </a:r>
          </a:p>
          <a:p>
            <a:pPr marL="0" marR="0" lvl="0" indent="0" algn="l" defTabSz="457200" rtl="0" eaLnBrk="1" fontAlgn="auto" latinLnBrk="0" hangingPunct="1">
              <a:lnSpc>
                <a:spcPts val="1200"/>
              </a:lnSpc>
              <a:spcBef>
                <a:spcPts val="0"/>
              </a:spcBef>
              <a:spcAft>
                <a:spcPts val="0"/>
              </a:spcAft>
              <a:buClrTx/>
              <a:buSzTx/>
              <a:buFontTx/>
              <a:buNone/>
              <a:tabLst/>
              <a:defRPr/>
            </a:pPr>
            <a:endParaRPr kumimoji="0" lang="en-US" altLang="de-DE" sz="1000" b="0" i="0" u="none" strike="noStrike" kern="1200" cap="none" spc="0" normalizeH="0" baseline="0" noProof="0">
              <a:ln>
                <a:noFill/>
              </a:ln>
              <a:solidFill>
                <a:prstClr val="black"/>
              </a:solidFill>
              <a:effectLst/>
              <a:uLnTx/>
              <a:uFillTx/>
              <a:latin typeface="+mn-lt"/>
              <a:ea typeface="+mn-ea"/>
              <a:cs typeface="+mn-cs"/>
            </a:endParaRPr>
          </a:p>
          <a:p>
            <a:pPr marL="0" marR="0" lvl="0" indent="0" algn="l" defTabSz="457200" rtl="0" eaLnBrk="1" fontAlgn="auto" latinLnBrk="0" hangingPunct="1">
              <a:lnSpc>
                <a:spcPts val="1200"/>
              </a:lnSpc>
              <a:spcBef>
                <a:spcPts val="0"/>
              </a:spcBef>
              <a:spcAft>
                <a:spcPts val="0"/>
              </a:spcAft>
              <a:buClrTx/>
              <a:buSzTx/>
              <a:buFontTx/>
              <a:buNone/>
              <a:tabLst/>
              <a:defRPr/>
            </a:pPr>
            <a:r>
              <a:rPr kumimoji="0" lang="de-DE" altLang="de-DE" sz="1000" b="0" i="0" u="none" strike="noStrike" kern="1200" cap="none" spc="0" normalizeH="0" baseline="0" noProof="0">
                <a:ln>
                  <a:noFill/>
                </a:ln>
                <a:solidFill>
                  <a:prstClr val="black"/>
                </a:solidFill>
                <a:effectLst/>
                <a:uLnTx/>
                <a:uFillTx/>
                <a:latin typeface="+mn-lt"/>
                <a:ea typeface="+mn-ea"/>
                <a:cs typeface="+mn-cs"/>
              </a:rPr>
              <a:t>Anzeigenaufträge</a:t>
            </a:r>
            <a:br>
              <a:rPr kumimoji="0" lang="de-DE" altLang="de-DE" sz="1000" b="0" i="0" u="none" strike="noStrike" kern="1200" cap="none" spc="0" normalizeH="0" baseline="0" noProof="0">
                <a:ln>
                  <a:noFill/>
                </a:ln>
                <a:solidFill>
                  <a:prstClr val="black"/>
                </a:solidFill>
                <a:effectLst/>
                <a:uLnTx/>
                <a:uFillTx/>
                <a:latin typeface="+mn-lt"/>
                <a:ea typeface="+mn-ea"/>
                <a:cs typeface="+mn-cs"/>
              </a:rPr>
            </a:br>
            <a:r>
              <a:rPr kumimoji="0" lang="en-US" sz="1000" b="0" i="0" u="none" strike="noStrike" kern="1200" cap="none" spc="0" normalizeH="0" baseline="0" noProof="0">
                <a:ln>
                  <a:noFill/>
                </a:ln>
                <a:solidFill>
                  <a:prstClr val="black"/>
                </a:solidFill>
                <a:effectLst/>
                <a:uLnTx/>
                <a:uFillTx/>
                <a:latin typeface="+mn-lt"/>
                <a:ea typeface="+mn-ea"/>
                <a:cs typeface="+mn-cs"/>
              </a:rPr>
              <a:t>dispo@tagesspiegel.de</a:t>
            </a:r>
          </a:p>
        </p:txBody>
      </p:sp>
      <p:sp>
        <p:nvSpPr>
          <p:cNvPr id="23" name="Title 1">
            <a:extLst>
              <a:ext uri="{FF2B5EF4-FFF2-40B4-BE49-F238E27FC236}">
                <a16:creationId xmlns:a16="http://schemas.microsoft.com/office/drawing/2014/main" id="{F1538F5E-38EF-36B6-7D74-734522DA337A}"/>
              </a:ext>
            </a:extLst>
          </p:cNvPr>
          <p:cNvSpPr txBox="1">
            <a:spLocks/>
          </p:cNvSpPr>
          <p:nvPr userDrawn="1"/>
        </p:nvSpPr>
        <p:spPr>
          <a:xfrm>
            <a:off x="3434109" y="2276475"/>
            <a:ext cx="5328594" cy="1154757"/>
          </a:xfrm>
          <a:prstGeom prst="rect">
            <a:avLst/>
          </a:prstGeom>
        </p:spPr>
        <p:txBody>
          <a:bodyPr lIns="0" tIns="0" rIns="0" bIns="0" anchor="b">
            <a:noAutofit/>
          </a:bodyPr>
          <a:lstStyle>
            <a:lvl1pPr marL="0" marR="0" indent="0" algn="ctr" defTabSz="914400" rtl="0" eaLnBrk="1" fontAlgn="auto" latinLnBrk="0" hangingPunct="1">
              <a:lnSpc>
                <a:spcPct val="100000"/>
              </a:lnSpc>
              <a:spcBef>
                <a:spcPct val="0"/>
              </a:spcBef>
              <a:spcAft>
                <a:spcPts val="0"/>
              </a:spcAft>
              <a:buClrTx/>
              <a:buSzTx/>
              <a:buFontTx/>
              <a:buNone/>
              <a:tabLst/>
              <a:defRPr lang="en-AU" sz="5200" b="0" i="0" kern="1200" smtClean="0">
                <a:solidFill>
                  <a:schemeClr val="tx1"/>
                </a:solidFill>
                <a:effectLst/>
                <a:latin typeface="+mj-lt"/>
                <a:ea typeface="+mj-ea"/>
                <a:cs typeface="+mj-cs"/>
              </a:defRPr>
            </a:lvl1pPr>
          </a:lstStyle>
          <a:p>
            <a:r>
              <a:rPr lang="en-US" err="1">
                <a:latin typeface="Abril Display" panose="02000503000000020003" pitchFamily="50" charset="0"/>
              </a:rPr>
              <a:t>Kontakt</a:t>
            </a:r>
            <a:endParaRPr lang="en-US">
              <a:latin typeface="Abril Display" panose="02000503000000020003" pitchFamily="50" charset="0"/>
            </a:endParaRPr>
          </a:p>
        </p:txBody>
      </p:sp>
      <p:cxnSp>
        <p:nvCxnSpPr>
          <p:cNvPr id="27" name="Straight Connector 9">
            <a:extLst>
              <a:ext uri="{FF2B5EF4-FFF2-40B4-BE49-F238E27FC236}">
                <a16:creationId xmlns:a16="http://schemas.microsoft.com/office/drawing/2014/main" id="{313CAE4A-91AE-F113-5673-ED66A02946C6}"/>
              </a:ext>
            </a:extLst>
          </p:cNvPr>
          <p:cNvCxnSpPr>
            <a:cxnSpLocks/>
          </p:cNvCxnSpPr>
          <p:nvPr userDrawn="1"/>
        </p:nvCxnSpPr>
        <p:spPr>
          <a:xfrm flipH="1" flipV="1">
            <a:off x="4238097" y="4716780"/>
            <a:ext cx="335" cy="20887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platzhalter 2">
            <a:extLst>
              <a:ext uri="{FF2B5EF4-FFF2-40B4-BE49-F238E27FC236}">
                <a16:creationId xmlns:a16="http://schemas.microsoft.com/office/drawing/2014/main" id="{37C34492-5F9C-D9BE-C37E-214097CF81D8}"/>
              </a:ext>
            </a:extLst>
          </p:cNvPr>
          <p:cNvSpPr>
            <a:spLocks noGrp="1"/>
          </p:cNvSpPr>
          <p:nvPr>
            <p:ph type="body" sz="quarter" idx="11" hasCustomPrompt="1"/>
          </p:nvPr>
        </p:nvSpPr>
        <p:spPr>
          <a:xfrm>
            <a:off x="514800" y="4831200"/>
            <a:ext cx="3456000" cy="1119600"/>
          </a:xfrm>
          <a:prstGeom prst="rect">
            <a:avLst/>
          </a:prstGeom>
        </p:spPr>
        <p:txBody>
          <a:bodyPr/>
          <a:lstStyle>
            <a:lvl1pPr>
              <a:lnSpc>
                <a:spcPts val="1200"/>
              </a:lnSpc>
              <a:spcBef>
                <a:spcPts val="0"/>
              </a:spcBef>
              <a:defRPr sz="1000">
                <a:solidFill>
                  <a:srgbClr val="CE0000"/>
                </a:solidFill>
                <a:latin typeface="Franklin Gothic Demi" panose="020B0703020102020204" pitchFamily="34" charset="0"/>
              </a:defRPr>
            </a:lvl1pPr>
            <a:lvl2pPr marL="0" indent="0">
              <a:lnSpc>
                <a:spcPts val="1200"/>
              </a:lnSpc>
              <a:buNone/>
              <a:defRPr sz="1000"/>
            </a:lvl2pPr>
            <a:lvl3pPr marL="0" indent="0">
              <a:lnSpc>
                <a:spcPts val="1200"/>
              </a:lnSpc>
              <a:spcBef>
                <a:spcPts val="0"/>
              </a:spcBef>
              <a:buNone/>
              <a:defRPr sz="1000">
                <a:latin typeface="Franklin Gothic Demi" panose="020B0703020102020204" pitchFamily="34" charset="0"/>
              </a:defRPr>
            </a:lvl3pPr>
          </a:lstStyle>
          <a:p>
            <a:pPr lvl="0"/>
            <a:r>
              <a:rPr lang="de-DE"/>
              <a:t>Vorname Nachname</a:t>
            </a:r>
          </a:p>
          <a:p>
            <a:pPr lvl="1"/>
            <a:r>
              <a:rPr lang="de-DE"/>
              <a:t>Position</a:t>
            </a:r>
          </a:p>
          <a:p>
            <a:pPr lvl="1"/>
            <a:r>
              <a:rPr lang="de-DE"/>
              <a:t>Telefonnummer</a:t>
            </a:r>
          </a:p>
          <a:p>
            <a:pPr lvl="2"/>
            <a:r>
              <a:rPr lang="de-DE"/>
              <a:t>E-Mail</a:t>
            </a:r>
          </a:p>
        </p:txBody>
      </p:sp>
    </p:spTree>
    <p:extLst>
      <p:ext uri="{BB962C8B-B14F-4D97-AF65-F5344CB8AC3E}">
        <p14:creationId xmlns:p14="http://schemas.microsoft.com/office/powerpoint/2010/main" val="4115310149"/>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3067"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024_Kontakt_2 Personen">
    <p:spTree>
      <p:nvGrpSpPr>
        <p:cNvPr id="1" name=""/>
        <p:cNvGrpSpPr/>
        <p:nvPr/>
      </p:nvGrpSpPr>
      <p:grpSpPr>
        <a:xfrm>
          <a:off x="0" y="0"/>
          <a:ext cx="0" cy="0"/>
          <a:chOff x="0" y="0"/>
          <a:chExt cx="0" cy="0"/>
        </a:xfrm>
      </p:grpSpPr>
      <p:cxnSp>
        <p:nvCxnSpPr>
          <p:cNvPr id="6" name="Straight Connector 9">
            <a:extLst>
              <a:ext uri="{FF2B5EF4-FFF2-40B4-BE49-F238E27FC236}">
                <a16:creationId xmlns:a16="http://schemas.microsoft.com/office/drawing/2014/main" id="{EF208B23-A76E-9E9D-8A70-9D9C64DBD856}"/>
              </a:ext>
            </a:extLst>
          </p:cNvPr>
          <p:cNvCxnSpPr>
            <a:cxnSpLocks/>
          </p:cNvCxnSpPr>
          <p:nvPr userDrawn="1"/>
        </p:nvCxnSpPr>
        <p:spPr>
          <a:xfrm flipH="1" flipV="1">
            <a:off x="7950200" y="4716780"/>
            <a:ext cx="335" cy="20887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15">
            <a:extLst>
              <a:ext uri="{FF2B5EF4-FFF2-40B4-BE49-F238E27FC236}">
                <a16:creationId xmlns:a16="http://schemas.microsoft.com/office/drawing/2014/main" id="{3930CE03-590F-5B39-257A-34BFE684DB78}"/>
              </a:ext>
            </a:extLst>
          </p:cNvPr>
          <p:cNvCxnSpPr>
            <a:cxnSpLocks/>
          </p:cNvCxnSpPr>
          <p:nvPr userDrawn="1"/>
        </p:nvCxnSpPr>
        <p:spPr>
          <a:xfrm>
            <a:off x="0" y="4641818"/>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feld 13">
            <a:extLst>
              <a:ext uri="{FF2B5EF4-FFF2-40B4-BE49-F238E27FC236}">
                <a16:creationId xmlns:a16="http://schemas.microsoft.com/office/drawing/2014/main" id="{DEC477FE-EBCA-9298-3497-45A24ED109F2}"/>
              </a:ext>
            </a:extLst>
          </p:cNvPr>
          <p:cNvSpPr txBox="1"/>
          <p:nvPr userDrawn="1"/>
        </p:nvSpPr>
        <p:spPr>
          <a:xfrm>
            <a:off x="8220074" y="4829240"/>
            <a:ext cx="2808289" cy="464653"/>
          </a:xfrm>
          <a:prstGeom prst="rect">
            <a:avLst/>
          </a:prstGeom>
        </p:spPr>
        <p:txBody>
          <a:bodyPr vert="horz" lIns="0" tIns="0" rIns="0" bIns="0" rtlCol="0" anchor="t" anchorCtr="0">
            <a:normAutofit/>
          </a:bodyPr>
          <a:lstStyle>
            <a:lvl1pPr lvl="0" indent="0" algn="ctr" defTabSz="914400">
              <a:lnSpc>
                <a:spcPct val="120000"/>
              </a:lnSpc>
              <a:spcBef>
                <a:spcPts val="1000"/>
              </a:spcBef>
              <a:buFont typeface="Arial" panose="020B0604020202020204" pitchFamily="34" charset="0"/>
              <a:buNone/>
              <a:defRPr sz="1000">
                <a:latin typeface="Franklin Gothic Book" panose="020B0503020102020204" pitchFamily="34" charset="0"/>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lgn="l">
              <a:lnSpc>
                <a:spcPts val="1200"/>
              </a:lnSpc>
            </a:pPr>
            <a:r>
              <a:rPr lang="de-DE" sz="1000">
                <a:latin typeface="Franklin Gothic Demi" panose="020B0703020102020204" pitchFamily="34" charset="0"/>
              </a:rPr>
              <a:t>Tagesspiegel </a:t>
            </a:r>
            <a:r>
              <a:rPr lang="de-DE" sz="1000">
                <a:solidFill>
                  <a:srgbClr val="CE0000"/>
                </a:solidFill>
                <a:latin typeface="Franklin Gothic Demi" panose="020B0703020102020204" pitchFamily="34" charset="0"/>
              </a:rPr>
              <a:t>Media</a:t>
            </a:r>
            <a:r>
              <a:rPr lang="de-DE" sz="1000">
                <a:latin typeface="Franklin Gothic Demi" panose="020B0703020102020204" pitchFamily="34" charset="0"/>
              </a:rPr>
              <a:t> </a:t>
            </a:r>
            <a:r>
              <a:rPr lang="de-DE" sz="1000">
                <a:solidFill>
                  <a:schemeClr val="tx1"/>
                </a:solidFill>
              </a:rPr>
              <a:t>ist die Vermarktungs-Unit der Verlag Der Tagesspiegel GmbH</a:t>
            </a:r>
            <a:r>
              <a:rPr lang="de-DE" sz="800">
                <a:solidFill>
                  <a:schemeClr val="tx1"/>
                </a:solidFill>
              </a:rPr>
              <a:t>.</a:t>
            </a:r>
          </a:p>
        </p:txBody>
      </p:sp>
      <p:pic>
        <p:nvPicPr>
          <p:cNvPr id="15" name="Grafik 14">
            <a:extLst>
              <a:ext uri="{FF2B5EF4-FFF2-40B4-BE49-F238E27FC236}">
                <a16:creationId xmlns:a16="http://schemas.microsoft.com/office/drawing/2014/main" id="{D9EF0938-2B61-86C4-8652-D7D218F5AAE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231210" y="5469068"/>
            <a:ext cx="1222606" cy="166896"/>
          </a:xfrm>
          <a:prstGeom prst="rect">
            <a:avLst/>
          </a:prstGeom>
        </p:spPr>
      </p:pic>
      <p:pic>
        <p:nvPicPr>
          <p:cNvPr id="16" name="Grafik 15">
            <a:hlinkClick r:id="rId3"/>
            <a:extLst>
              <a:ext uri="{FF2B5EF4-FFF2-40B4-BE49-F238E27FC236}">
                <a16:creationId xmlns:a16="http://schemas.microsoft.com/office/drawing/2014/main" id="{BBA56EB9-6097-CB59-3A0B-431C931C58BA}"/>
              </a:ext>
            </a:extLst>
          </p:cNvPr>
          <p:cNvPicPr>
            <a:picLocks noChangeAspect="1"/>
          </p:cNvPicPr>
          <p:nvPr userDrawn="1"/>
        </p:nvPicPr>
        <p:blipFill>
          <a:blip r:embed="rId4" cstate="print">
            <a:biLevel thresh="50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tretch>
            <a:fillRect/>
          </a:stretch>
        </p:blipFill>
        <p:spPr>
          <a:xfrm>
            <a:off x="9067876" y="6176418"/>
            <a:ext cx="144992" cy="144992"/>
          </a:xfrm>
          <a:prstGeom prst="rect">
            <a:avLst/>
          </a:prstGeom>
        </p:spPr>
      </p:pic>
      <p:sp>
        <p:nvSpPr>
          <p:cNvPr id="17" name="Textplatzhalter 10">
            <a:extLst>
              <a:ext uri="{FF2B5EF4-FFF2-40B4-BE49-F238E27FC236}">
                <a16:creationId xmlns:a16="http://schemas.microsoft.com/office/drawing/2014/main" id="{201B23FC-6B8F-C208-AA49-BB97D510B7D0}"/>
              </a:ext>
            </a:extLst>
          </p:cNvPr>
          <p:cNvSpPr txBox="1">
            <a:spLocks/>
          </p:cNvSpPr>
          <p:nvPr userDrawn="1"/>
        </p:nvSpPr>
        <p:spPr>
          <a:xfrm>
            <a:off x="8218800" y="6189426"/>
            <a:ext cx="955235" cy="215969"/>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de-DE" altLang="de-DE" sz="800" kern="1200">
                <a:solidFill>
                  <a:schemeClr val="tx1"/>
                </a:solidFill>
                <a:latin typeface="Franklin Gothic Book" panose="020B0503020102020204" pitchFamily="34" charset="0"/>
                <a:ea typeface="+mn-ea"/>
                <a:cs typeface="+mn-cs"/>
              </a:rPr>
              <a:t>Folgen Sie uns auf:</a:t>
            </a:r>
          </a:p>
        </p:txBody>
      </p:sp>
      <p:sp>
        <p:nvSpPr>
          <p:cNvPr id="18" name="Textplatzhalter 10">
            <a:extLst>
              <a:ext uri="{FF2B5EF4-FFF2-40B4-BE49-F238E27FC236}">
                <a16:creationId xmlns:a16="http://schemas.microsoft.com/office/drawing/2014/main" id="{11365BC4-D0B1-26EB-0A71-ACB5CC018352}"/>
              </a:ext>
            </a:extLst>
          </p:cNvPr>
          <p:cNvSpPr txBox="1">
            <a:spLocks/>
          </p:cNvSpPr>
          <p:nvPr userDrawn="1"/>
        </p:nvSpPr>
        <p:spPr>
          <a:xfrm>
            <a:off x="8218800" y="6439305"/>
            <a:ext cx="2647950" cy="418695"/>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de-DE" altLang="de-DE" sz="600">
                <a:latin typeface="Franklin Gothic Book" panose="020B0503020102020204" pitchFamily="34" charset="0"/>
              </a:rPr>
              <a:t>Für den Tagesspiegel gelten die aktuelle Preisliste </a:t>
            </a:r>
            <a:r>
              <a:rPr lang="de-DE" sz="600" kern="1200">
                <a:solidFill>
                  <a:schemeClr val="tx1"/>
                </a:solidFill>
                <a:latin typeface="Franklin Gothic Book" panose="020B0503020102020204" pitchFamily="34" charset="0"/>
                <a:ea typeface="+mn-ea"/>
                <a:cs typeface="+mn-cs"/>
              </a:rPr>
              <a:t>sowie die AGB:</a:t>
            </a:r>
            <a:r>
              <a:rPr lang="de-DE" altLang="de-DE" sz="600">
                <a:latin typeface="Franklin Gothic Book" panose="020B0503020102020204" pitchFamily="34" charset="0"/>
              </a:rPr>
              <a:t> </a:t>
            </a:r>
            <a:r>
              <a:rPr lang="de-DE" altLang="de-DE" sz="600">
                <a:solidFill>
                  <a:schemeClr val="tx1"/>
                </a:solidFill>
                <a:latin typeface="Franklin Gothic Book" panose="020B0503020102020204" pitchFamily="34" charset="0"/>
                <a:hlinkClick r:id="rId6">
                  <a:extLst>
                    <a:ext uri="{A12FA001-AC4F-418D-AE19-62706E023703}">
                      <ahyp:hlinkClr xmlns:ahyp="http://schemas.microsoft.com/office/drawing/2018/hyperlinkcolor" val="tx"/>
                    </a:ext>
                  </a:extLst>
                </a:hlinkClick>
              </a:rPr>
              <a:t>media.tagesspiegel.de/</a:t>
            </a:r>
            <a:r>
              <a:rPr lang="de-DE" altLang="de-DE" sz="600" err="1">
                <a:solidFill>
                  <a:schemeClr val="tx1"/>
                </a:solidFill>
                <a:latin typeface="Franklin Gothic Book" panose="020B0503020102020204" pitchFamily="34" charset="0"/>
                <a:hlinkClick r:id="rId6">
                  <a:extLst>
                    <a:ext uri="{A12FA001-AC4F-418D-AE19-62706E023703}">
                      <ahyp:hlinkClr xmlns:ahyp="http://schemas.microsoft.com/office/drawing/2018/hyperlinkcolor" val="tx"/>
                    </a:ext>
                  </a:extLst>
                </a:hlinkClick>
              </a:rPr>
              <a:t>agb</a:t>
            </a:r>
            <a:r>
              <a:rPr lang="de-DE" altLang="de-DE" sz="600">
                <a:solidFill>
                  <a:schemeClr val="tx1"/>
                </a:solidFill>
                <a:latin typeface="Franklin Gothic Book" panose="020B0503020102020204" pitchFamily="34" charset="0"/>
                <a:hlinkClick r:id="rId6">
                  <a:extLst>
                    <a:ext uri="{A12FA001-AC4F-418D-AE19-62706E023703}">
                      <ahyp:hlinkClr xmlns:ahyp="http://schemas.microsoft.com/office/drawing/2018/hyperlinkcolor" val="tx"/>
                    </a:ext>
                  </a:extLst>
                </a:hlinkClick>
              </a:rPr>
              <a:t>/</a:t>
            </a:r>
            <a:r>
              <a:rPr lang="de-DE" altLang="de-DE" sz="600">
                <a:solidFill>
                  <a:schemeClr val="tx1"/>
                </a:solidFill>
                <a:latin typeface="Franklin Gothic Book" panose="020B0503020102020204" pitchFamily="34" charset="0"/>
              </a:rPr>
              <a:t>.</a:t>
            </a:r>
            <a:endParaRPr lang="de-DE" altLang="de-DE" sz="600" u="none">
              <a:solidFill>
                <a:schemeClr val="tx1"/>
              </a:solidFill>
              <a:latin typeface="Franklin Gothic Book" panose="020B0503020102020204" pitchFamily="34" charset="0"/>
            </a:endParaRPr>
          </a:p>
        </p:txBody>
      </p:sp>
      <p:sp>
        <p:nvSpPr>
          <p:cNvPr id="19" name="Textfeld 18">
            <a:extLst>
              <a:ext uri="{FF2B5EF4-FFF2-40B4-BE49-F238E27FC236}">
                <a16:creationId xmlns:a16="http://schemas.microsoft.com/office/drawing/2014/main" id="{930CC470-D36A-B47B-88E3-15455B92EBB8}"/>
              </a:ext>
            </a:extLst>
          </p:cNvPr>
          <p:cNvSpPr txBox="1"/>
          <p:nvPr userDrawn="1"/>
        </p:nvSpPr>
        <p:spPr>
          <a:xfrm>
            <a:off x="4517916" y="4832175"/>
            <a:ext cx="3173397" cy="1092607"/>
          </a:xfrm>
          <a:prstGeom prst="rect">
            <a:avLst/>
          </a:prstGeom>
          <a:noFill/>
        </p:spPr>
        <p:txBody>
          <a:bodyPr wrap="square" lIns="0" tIns="0" rIns="0" bIns="0">
            <a:spAutoFit/>
          </a:bodyPr>
          <a:lstStyle/>
          <a:p>
            <a:pPr marL="0" marR="0" lvl="0" indent="0" algn="l" defTabSz="457200" rtl="0" eaLnBrk="1" fontAlgn="auto" latinLnBrk="0" hangingPunct="1">
              <a:lnSpc>
                <a:spcPts val="1200"/>
              </a:lnSpc>
              <a:spcBef>
                <a:spcPts val="0"/>
              </a:spcBef>
              <a:spcAft>
                <a:spcPts val="0"/>
              </a:spcAft>
              <a:buClrTx/>
              <a:buSzTx/>
              <a:buFontTx/>
              <a:buNone/>
              <a:tabLst/>
              <a:defRPr/>
            </a:pPr>
            <a:r>
              <a:rPr kumimoji="0" lang="de-DE" altLang="de-DE" sz="1000" b="0" i="0" u="none" strike="noStrike" kern="1200" cap="none" spc="0" normalizeH="0" baseline="0" noProof="0">
                <a:ln>
                  <a:noFill/>
                </a:ln>
                <a:solidFill>
                  <a:prstClr val="black"/>
                </a:solidFill>
                <a:effectLst/>
                <a:uLnTx/>
                <a:uFillTx/>
                <a:latin typeface="Franklin Gothic Demi" panose="020B0703020102020204" pitchFamily="34" charset="0"/>
                <a:ea typeface="+mn-ea"/>
                <a:cs typeface="+mn-cs"/>
              </a:rPr>
              <a:t>Postanschrift</a:t>
            </a:r>
            <a:endParaRPr kumimoji="0" lang="en-US" sz="1000" b="0" i="0" u="none" strike="noStrike" kern="1200" cap="none" spc="0" normalizeH="0" baseline="0" noProof="0">
              <a:ln>
                <a:noFill/>
              </a:ln>
              <a:solidFill>
                <a:prstClr val="black"/>
              </a:solidFill>
              <a:effectLst/>
              <a:uLnTx/>
              <a:uFillTx/>
              <a:latin typeface="Franklin Gothic Demi" panose="020B0703020102020204" pitchFamily="34" charset="0"/>
              <a:ea typeface="+mn-ea"/>
              <a:cs typeface="+mn-cs"/>
            </a:endParaRPr>
          </a:p>
          <a:p>
            <a:pPr marL="0" marR="0" lvl="0" indent="0" algn="l" defTabSz="457200" rtl="0" eaLnBrk="1" fontAlgn="auto" latinLnBrk="0" hangingPunct="1">
              <a:lnSpc>
                <a:spcPts val="12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mn-lt"/>
                <a:ea typeface="+mn-ea"/>
                <a:cs typeface="+mn-cs"/>
              </a:rPr>
              <a:t>Verlag Der Tagesspiegel</a:t>
            </a:r>
          </a:p>
          <a:p>
            <a:pPr marL="0" marR="0" lvl="0" indent="0" algn="l" defTabSz="457200" rtl="0" eaLnBrk="1" fontAlgn="auto" latinLnBrk="0" hangingPunct="1">
              <a:lnSpc>
                <a:spcPts val="1200"/>
              </a:lnSpc>
              <a:spcBef>
                <a:spcPts val="0"/>
              </a:spcBef>
              <a:spcAft>
                <a:spcPts val="0"/>
              </a:spcAft>
              <a:buClrTx/>
              <a:buSzTx/>
              <a:buFontTx/>
              <a:buNone/>
              <a:tabLst/>
              <a:defRPr/>
            </a:pPr>
            <a:r>
              <a:rPr kumimoji="0" lang="en-US" sz="1000" b="0" i="0" u="none" strike="noStrike" kern="1200" cap="none" spc="0" normalizeH="0" baseline="0" noProof="0" err="1">
                <a:ln>
                  <a:noFill/>
                </a:ln>
                <a:solidFill>
                  <a:prstClr val="black"/>
                </a:solidFill>
                <a:effectLst/>
                <a:uLnTx/>
                <a:uFillTx/>
                <a:latin typeface="+mn-lt"/>
                <a:ea typeface="+mn-ea"/>
                <a:cs typeface="+mn-cs"/>
              </a:rPr>
              <a:t>Askanischer</a:t>
            </a:r>
            <a:r>
              <a:rPr kumimoji="0" lang="en-US" sz="1000" b="0" i="0" u="none" strike="noStrike" kern="1200" cap="none" spc="0" normalizeH="0" baseline="0" noProof="0">
                <a:ln>
                  <a:noFill/>
                </a:ln>
                <a:solidFill>
                  <a:prstClr val="black"/>
                </a:solidFill>
                <a:effectLst/>
                <a:uLnTx/>
                <a:uFillTx/>
                <a:latin typeface="+mn-lt"/>
                <a:ea typeface="+mn-ea"/>
                <a:cs typeface="+mn-cs"/>
              </a:rPr>
              <a:t> Platz 3</a:t>
            </a:r>
          </a:p>
          <a:p>
            <a:pPr marL="0" marR="0" lvl="0" indent="0" algn="l" defTabSz="457200" rtl="0" eaLnBrk="1" fontAlgn="auto" latinLnBrk="0" hangingPunct="1">
              <a:lnSpc>
                <a:spcPts val="12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mn-lt"/>
                <a:ea typeface="+mn-ea"/>
                <a:cs typeface="+mn-cs"/>
              </a:rPr>
              <a:t>10963 Berlin</a:t>
            </a:r>
          </a:p>
          <a:p>
            <a:pPr marL="0" marR="0" lvl="0" indent="0" algn="l" defTabSz="457200" rtl="0" eaLnBrk="1" fontAlgn="auto" latinLnBrk="0" hangingPunct="1">
              <a:lnSpc>
                <a:spcPts val="1200"/>
              </a:lnSpc>
              <a:spcBef>
                <a:spcPts val="0"/>
              </a:spcBef>
              <a:spcAft>
                <a:spcPts val="0"/>
              </a:spcAft>
              <a:buClrTx/>
              <a:buSzTx/>
              <a:buFontTx/>
              <a:buNone/>
              <a:tabLst/>
              <a:defRPr/>
            </a:pPr>
            <a:endParaRPr kumimoji="0" lang="en-US" altLang="de-DE" sz="1000" b="0" i="0" u="none" strike="noStrike" kern="1200" cap="none" spc="0" normalizeH="0" baseline="0" noProof="0">
              <a:ln>
                <a:noFill/>
              </a:ln>
              <a:solidFill>
                <a:prstClr val="black"/>
              </a:solidFill>
              <a:effectLst/>
              <a:uLnTx/>
              <a:uFillTx/>
              <a:latin typeface="+mn-lt"/>
              <a:ea typeface="+mn-ea"/>
              <a:cs typeface="+mn-cs"/>
            </a:endParaRPr>
          </a:p>
          <a:p>
            <a:pPr marL="0" marR="0" lvl="0" indent="0" algn="l" defTabSz="457200" rtl="0" eaLnBrk="1" fontAlgn="auto" latinLnBrk="0" hangingPunct="1">
              <a:lnSpc>
                <a:spcPts val="1200"/>
              </a:lnSpc>
              <a:spcBef>
                <a:spcPts val="0"/>
              </a:spcBef>
              <a:spcAft>
                <a:spcPts val="0"/>
              </a:spcAft>
              <a:buClrTx/>
              <a:buSzTx/>
              <a:buFontTx/>
              <a:buNone/>
              <a:tabLst/>
              <a:defRPr/>
            </a:pPr>
            <a:r>
              <a:rPr kumimoji="0" lang="de-DE" altLang="de-DE" sz="1000" b="0" i="0" u="none" strike="noStrike" kern="1200" cap="none" spc="0" normalizeH="0" baseline="0" noProof="0">
                <a:ln>
                  <a:noFill/>
                </a:ln>
                <a:solidFill>
                  <a:prstClr val="black"/>
                </a:solidFill>
                <a:effectLst/>
                <a:uLnTx/>
                <a:uFillTx/>
                <a:latin typeface="+mn-lt"/>
                <a:ea typeface="+mn-ea"/>
                <a:cs typeface="+mn-cs"/>
              </a:rPr>
              <a:t>Anzeigenaufträge</a:t>
            </a:r>
            <a:br>
              <a:rPr kumimoji="0" lang="de-DE" altLang="de-DE" sz="1000" b="0" i="0" u="none" strike="noStrike" kern="1200" cap="none" spc="0" normalizeH="0" baseline="0" noProof="0">
                <a:ln>
                  <a:noFill/>
                </a:ln>
                <a:solidFill>
                  <a:prstClr val="black"/>
                </a:solidFill>
                <a:effectLst/>
                <a:uLnTx/>
                <a:uFillTx/>
                <a:latin typeface="+mn-lt"/>
                <a:ea typeface="+mn-ea"/>
                <a:cs typeface="+mn-cs"/>
              </a:rPr>
            </a:br>
            <a:r>
              <a:rPr kumimoji="0" lang="en-US" sz="1000" b="0" i="0" u="none" strike="noStrike" kern="1200" cap="none" spc="0" normalizeH="0" baseline="0" noProof="0">
                <a:ln>
                  <a:noFill/>
                </a:ln>
                <a:solidFill>
                  <a:prstClr val="black"/>
                </a:solidFill>
                <a:effectLst/>
                <a:uLnTx/>
                <a:uFillTx/>
                <a:latin typeface="+mn-lt"/>
                <a:ea typeface="+mn-ea"/>
                <a:cs typeface="+mn-cs"/>
              </a:rPr>
              <a:t>dispo@tagesspiegel.de</a:t>
            </a:r>
          </a:p>
        </p:txBody>
      </p:sp>
      <p:sp>
        <p:nvSpPr>
          <p:cNvPr id="23" name="Title 1">
            <a:extLst>
              <a:ext uri="{FF2B5EF4-FFF2-40B4-BE49-F238E27FC236}">
                <a16:creationId xmlns:a16="http://schemas.microsoft.com/office/drawing/2014/main" id="{F1538F5E-38EF-36B6-7D74-734522DA337A}"/>
              </a:ext>
            </a:extLst>
          </p:cNvPr>
          <p:cNvSpPr txBox="1">
            <a:spLocks/>
          </p:cNvSpPr>
          <p:nvPr userDrawn="1"/>
        </p:nvSpPr>
        <p:spPr>
          <a:xfrm>
            <a:off x="3434109" y="2276475"/>
            <a:ext cx="5328594" cy="1154757"/>
          </a:xfrm>
          <a:prstGeom prst="rect">
            <a:avLst/>
          </a:prstGeom>
        </p:spPr>
        <p:txBody>
          <a:bodyPr lIns="0" tIns="0" rIns="0" bIns="0" anchor="b">
            <a:noAutofit/>
          </a:bodyPr>
          <a:lstStyle>
            <a:lvl1pPr marL="0" marR="0" indent="0" algn="ctr" defTabSz="914400" rtl="0" eaLnBrk="1" fontAlgn="auto" latinLnBrk="0" hangingPunct="1">
              <a:lnSpc>
                <a:spcPct val="100000"/>
              </a:lnSpc>
              <a:spcBef>
                <a:spcPct val="0"/>
              </a:spcBef>
              <a:spcAft>
                <a:spcPts val="0"/>
              </a:spcAft>
              <a:buClrTx/>
              <a:buSzTx/>
              <a:buFontTx/>
              <a:buNone/>
              <a:tabLst/>
              <a:defRPr lang="en-AU" sz="5200" b="0" i="0" kern="1200" smtClean="0">
                <a:solidFill>
                  <a:schemeClr val="tx1"/>
                </a:solidFill>
                <a:effectLst/>
                <a:latin typeface="+mj-lt"/>
                <a:ea typeface="+mj-ea"/>
                <a:cs typeface="+mj-cs"/>
              </a:defRPr>
            </a:lvl1pPr>
          </a:lstStyle>
          <a:p>
            <a:r>
              <a:rPr lang="en-US" err="1">
                <a:latin typeface="Abril Display" panose="02000503000000020003" pitchFamily="50" charset="0"/>
              </a:rPr>
              <a:t>Kontakt</a:t>
            </a:r>
            <a:endParaRPr lang="en-US">
              <a:latin typeface="Abril Display" panose="02000503000000020003" pitchFamily="50" charset="0"/>
            </a:endParaRPr>
          </a:p>
        </p:txBody>
      </p:sp>
      <p:cxnSp>
        <p:nvCxnSpPr>
          <p:cNvPr id="27" name="Straight Connector 9">
            <a:extLst>
              <a:ext uri="{FF2B5EF4-FFF2-40B4-BE49-F238E27FC236}">
                <a16:creationId xmlns:a16="http://schemas.microsoft.com/office/drawing/2014/main" id="{313CAE4A-91AE-F113-5673-ED66A02946C6}"/>
              </a:ext>
            </a:extLst>
          </p:cNvPr>
          <p:cNvCxnSpPr>
            <a:cxnSpLocks/>
          </p:cNvCxnSpPr>
          <p:nvPr userDrawn="1"/>
        </p:nvCxnSpPr>
        <p:spPr>
          <a:xfrm flipH="1" flipV="1">
            <a:off x="4238097" y="4716780"/>
            <a:ext cx="335" cy="20887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platzhalter 2">
            <a:extLst>
              <a:ext uri="{FF2B5EF4-FFF2-40B4-BE49-F238E27FC236}">
                <a16:creationId xmlns:a16="http://schemas.microsoft.com/office/drawing/2014/main" id="{E1F1D9F4-F4CD-8B93-1D59-B9512B78913B}"/>
              </a:ext>
            </a:extLst>
          </p:cNvPr>
          <p:cNvSpPr>
            <a:spLocks noGrp="1"/>
          </p:cNvSpPr>
          <p:nvPr>
            <p:ph type="body" sz="quarter" idx="12" hasCustomPrompt="1"/>
          </p:nvPr>
        </p:nvSpPr>
        <p:spPr>
          <a:xfrm>
            <a:off x="514800" y="4831200"/>
            <a:ext cx="3456000" cy="692067"/>
          </a:xfrm>
          <a:prstGeom prst="rect">
            <a:avLst/>
          </a:prstGeom>
        </p:spPr>
        <p:txBody>
          <a:bodyPr/>
          <a:lstStyle>
            <a:lvl1pPr>
              <a:lnSpc>
                <a:spcPts val="1200"/>
              </a:lnSpc>
              <a:spcBef>
                <a:spcPts val="0"/>
              </a:spcBef>
              <a:defRPr sz="1000">
                <a:solidFill>
                  <a:srgbClr val="CE0000"/>
                </a:solidFill>
                <a:latin typeface="Franklin Gothic Demi" panose="020B0703020102020204" pitchFamily="34" charset="0"/>
              </a:defRPr>
            </a:lvl1pPr>
            <a:lvl2pPr marL="0" indent="0">
              <a:lnSpc>
                <a:spcPts val="1200"/>
              </a:lnSpc>
              <a:buNone/>
              <a:defRPr sz="1000"/>
            </a:lvl2pPr>
            <a:lvl3pPr marL="0" indent="0">
              <a:lnSpc>
                <a:spcPts val="1200"/>
              </a:lnSpc>
              <a:spcBef>
                <a:spcPts val="0"/>
              </a:spcBef>
              <a:buNone/>
              <a:defRPr sz="1000">
                <a:latin typeface="Franklin Gothic Demi" panose="020B0703020102020204" pitchFamily="34" charset="0"/>
              </a:defRPr>
            </a:lvl3pPr>
          </a:lstStyle>
          <a:p>
            <a:pPr lvl="0"/>
            <a:r>
              <a:rPr lang="de-DE"/>
              <a:t>Vorname Nachname</a:t>
            </a:r>
          </a:p>
          <a:p>
            <a:pPr lvl="1"/>
            <a:r>
              <a:rPr lang="de-DE"/>
              <a:t>Position</a:t>
            </a:r>
          </a:p>
          <a:p>
            <a:pPr lvl="1"/>
            <a:r>
              <a:rPr lang="de-DE"/>
              <a:t>Telefonnummer</a:t>
            </a:r>
          </a:p>
          <a:p>
            <a:pPr lvl="2"/>
            <a:r>
              <a:rPr lang="de-DE"/>
              <a:t>E-Mail</a:t>
            </a:r>
          </a:p>
        </p:txBody>
      </p:sp>
      <p:sp>
        <p:nvSpPr>
          <p:cNvPr id="5" name="Textplatzhalter 2">
            <a:extLst>
              <a:ext uri="{FF2B5EF4-FFF2-40B4-BE49-F238E27FC236}">
                <a16:creationId xmlns:a16="http://schemas.microsoft.com/office/drawing/2014/main" id="{8517195F-7177-5E4D-CA0A-D4690E289E37}"/>
              </a:ext>
            </a:extLst>
          </p:cNvPr>
          <p:cNvSpPr>
            <a:spLocks noGrp="1"/>
          </p:cNvSpPr>
          <p:nvPr>
            <p:ph type="body" sz="quarter" idx="13" hasCustomPrompt="1"/>
          </p:nvPr>
        </p:nvSpPr>
        <p:spPr>
          <a:xfrm>
            <a:off x="514800" y="5662800"/>
            <a:ext cx="3456000" cy="692067"/>
          </a:xfrm>
          <a:prstGeom prst="rect">
            <a:avLst/>
          </a:prstGeom>
        </p:spPr>
        <p:txBody>
          <a:bodyPr/>
          <a:lstStyle>
            <a:lvl1pPr>
              <a:lnSpc>
                <a:spcPts val="1200"/>
              </a:lnSpc>
              <a:spcBef>
                <a:spcPts val="0"/>
              </a:spcBef>
              <a:defRPr sz="1000">
                <a:solidFill>
                  <a:srgbClr val="CE0000"/>
                </a:solidFill>
                <a:latin typeface="Franklin Gothic Demi" panose="020B0703020102020204" pitchFamily="34" charset="0"/>
              </a:defRPr>
            </a:lvl1pPr>
            <a:lvl2pPr marL="0" indent="0">
              <a:lnSpc>
                <a:spcPts val="1200"/>
              </a:lnSpc>
              <a:buNone/>
              <a:defRPr sz="1000"/>
            </a:lvl2pPr>
            <a:lvl3pPr marL="0" indent="0">
              <a:lnSpc>
                <a:spcPts val="1200"/>
              </a:lnSpc>
              <a:spcBef>
                <a:spcPts val="0"/>
              </a:spcBef>
              <a:buNone/>
              <a:defRPr sz="1000">
                <a:latin typeface="Franklin Gothic Demi" panose="020B0703020102020204" pitchFamily="34" charset="0"/>
              </a:defRPr>
            </a:lvl3pPr>
          </a:lstStyle>
          <a:p>
            <a:pPr lvl="0"/>
            <a:r>
              <a:rPr lang="de-DE"/>
              <a:t>Vorname Nachname</a:t>
            </a:r>
          </a:p>
          <a:p>
            <a:pPr lvl="1"/>
            <a:r>
              <a:rPr lang="de-DE"/>
              <a:t>Position</a:t>
            </a:r>
          </a:p>
          <a:p>
            <a:pPr lvl="1"/>
            <a:r>
              <a:rPr lang="de-DE"/>
              <a:t>Telefonnummer</a:t>
            </a:r>
          </a:p>
          <a:p>
            <a:pPr lvl="2"/>
            <a:r>
              <a:rPr lang="de-DE"/>
              <a:t>E-Mail</a:t>
            </a:r>
          </a:p>
        </p:txBody>
      </p:sp>
    </p:spTree>
    <p:extLst>
      <p:ext uri="{BB962C8B-B14F-4D97-AF65-F5344CB8AC3E}">
        <p14:creationId xmlns:p14="http://schemas.microsoft.com/office/powerpoint/2010/main" val="443213781"/>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3067"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024_Titel mit 2 Bildern I">
    <p:spTree>
      <p:nvGrpSpPr>
        <p:cNvPr id="1" name=""/>
        <p:cNvGrpSpPr/>
        <p:nvPr/>
      </p:nvGrpSpPr>
      <p:grpSpPr>
        <a:xfrm>
          <a:off x="0" y="0"/>
          <a:ext cx="0" cy="0"/>
          <a:chOff x="0" y="0"/>
          <a:chExt cx="0" cy="0"/>
        </a:xfrm>
      </p:grpSpPr>
      <p:sp>
        <p:nvSpPr>
          <p:cNvPr id="6" name="Bildplatzhalter 13">
            <a:extLst>
              <a:ext uri="{FF2B5EF4-FFF2-40B4-BE49-F238E27FC236}">
                <a16:creationId xmlns:a16="http://schemas.microsoft.com/office/drawing/2014/main" id="{B6DE4ECA-3A05-5A70-07E9-3C759CBF5E13}"/>
              </a:ext>
            </a:extLst>
          </p:cNvPr>
          <p:cNvSpPr>
            <a:spLocks noGrp="1"/>
          </p:cNvSpPr>
          <p:nvPr>
            <p:ph type="pic" sz="quarter" idx="17"/>
          </p:nvPr>
        </p:nvSpPr>
        <p:spPr>
          <a:xfrm>
            <a:off x="6166122" y="0"/>
            <a:ext cx="6025878" cy="6858000"/>
          </a:xfrm>
          <a:prstGeom prst="rect">
            <a:avLst/>
          </a:prstGeom>
          <a:solidFill>
            <a:srgbClr val="B9D0C8"/>
          </a:solidFill>
          <a:ln>
            <a:noFill/>
          </a:ln>
        </p:spPr>
        <p:txBody>
          <a:bodyPr/>
          <a:lstStyle/>
          <a:p>
            <a:r>
              <a:rPr lang="de-DE"/>
              <a:t>Bild durch Klicken auf Symbol hinzufügen</a:t>
            </a:r>
          </a:p>
        </p:txBody>
      </p:sp>
      <p:sp>
        <p:nvSpPr>
          <p:cNvPr id="7" name="Bildplatzhalter 4">
            <a:extLst>
              <a:ext uri="{FF2B5EF4-FFF2-40B4-BE49-F238E27FC236}">
                <a16:creationId xmlns:a16="http://schemas.microsoft.com/office/drawing/2014/main" id="{84D260BD-7D97-284A-D6B1-5FC9A9F3F26A}"/>
              </a:ext>
            </a:extLst>
          </p:cNvPr>
          <p:cNvSpPr>
            <a:spLocks noGrp="1"/>
          </p:cNvSpPr>
          <p:nvPr>
            <p:ph type="pic" sz="quarter" idx="10"/>
          </p:nvPr>
        </p:nvSpPr>
        <p:spPr>
          <a:xfrm>
            <a:off x="0" y="0"/>
            <a:ext cx="6023994" cy="6858000"/>
          </a:xfrm>
          <a:prstGeom prst="rect">
            <a:avLst/>
          </a:prstGeom>
          <a:solidFill>
            <a:srgbClr val="B9D0C8"/>
          </a:solidFill>
        </p:spPr>
        <p:txBody>
          <a:bodyPr/>
          <a:lstStyle/>
          <a:p>
            <a:r>
              <a:rPr lang="de-DE"/>
              <a:t>Bild durch Klicken auf Symbol hinzufügen</a:t>
            </a:r>
          </a:p>
        </p:txBody>
      </p:sp>
      <p:sp>
        <p:nvSpPr>
          <p:cNvPr id="18" name="Rechteck 17">
            <a:extLst>
              <a:ext uri="{FF2B5EF4-FFF2-40B4-BE49-F238E27FC236}">
                <a16:creationId xmlns:a16="http://schemas.microsoft.com/office/drawing/2014/main" id="{BD528EC3-676B-99B3-257B-4364B6B2E49B}"/>
              </a:ext>
            </a:extLst>
          </p:cNvPr>
          <p:cNvSpPr/>
          <p:nvPr userDrawn="1"/>
        </p:nvSpPr>
        <p:spPr>
          <a:xfrm>
            <a:off x="443932" y="3075014"/>
            <a:ext cx="4284986" cy="3174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Untertitel 2">
            <a:extLst>
              <a:ext uri="{FF2B5EF4-FFF2-40B4-BE49-F238E27FC236}">
                <a16:creationId xmlns:a16="http://schemas.microsoft.com/office/drawing/2014/main" id="{2830135D-72D4-711D-0A37-EA3FB18C9DFF}"/>
              </a:ext>
            </a:extLst>
          </p:cNvPr>
          <p:cNvSpPr>
            <a:spLocks noGrp="1"/>
          </p:cNvSpPr>
          <p:nvPr>
            <p:ph type="subTitle" idx="1" hasCustomPrompt="1"/>
          </p:nvPr>
        </p:nvSpPr>
        <p:spPr>
          <a:xfrm>
            <a:off x="515938" y="3089787"/>
            <a:ext cx="7704137" cy="434507"/>
          </a:xfrm>
          <a:prstGeom prst="rect">
            <a:avLst/>
          </a:prstGeom>
        </p:spPr>
        <p:txBody>
          <a:bodyPr/>
          <a:lstStyle>
            <a:lvl1pPr marL="0" indent="0" algn="l">
              <a:buNone/>
              <a:defRPr sz="1600">
                <a:solidFill>
                  <a:srgbClr val="CE0000"/>
                </a:solidFill>
                <a:latin typeface="Franklin Gothic Demi" panose="020B0703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Unter-Überschrift, Franklin </a:t>
            </a:r>
            <a:r>
              <a:rPr lang="de-DE" err="1"/>
              <a:t>Gothic</a:t>
            </a:r>
            <a:r>
              <a:rPr lang="de-DE"/>
              <a:t> Demi 16 </a:t>
            </a:r>
            <a:r>
              <a:rPr lang="de-DE" err="1"/>
              <a:t>pts</a:t>
            </a:r>
            <a:endParaRPr lang="de-DE"/>
          </a:p>
        </p:txBody>
      </p:sp>
      <p:sp>
        <p:nvSpPr>
          <p:cNvPr id="8" name="Textplatzhalter 29">
            <a:extLst>
              <a:ext uri="{FF2B5EF4-FFF2-40B4-BE49-F238E27FC236}">
                <a16:creationId xmlns:a16="http://schemas.microsoft.com/office/drawing/2014/main" id="{A5608EFE-569D-EEAF-811C-25BB8AFD2BFD}"/>
              </a:ext>
            </a:extLst>
          </p:cNvPr>
          <p:cNvSpPr>
            <a:spLocks noGrp="1"/>
          </p:cNvSpPr>
          <p:nvPr>
            <p:ph type="body" sz="quarter" idx="16" hasCustomPrompt="1"/>
          </p:nvPr>
        </p:nvSpPr>
        <p:spPr>
          <a:xfrm rot="16200000">
            <a:off x="10449916" y="5085434"/>
            <a:ext cx="3304171" cy="180001"/>
          </a:xfrm>
          <a:prstGeom prst="rect">
            <a:avLst/>
          </a:prstGeom>
        </p:spPr>
        <p:txBody>
          <a:bodyPr anchor="ctr" anchorCtr="0"/>
          <a:lstStyle>
            <a:lvl1pPr algn="l">
              <a:lnSpc>
                <a:spcPts val="900"/>
              </a:lnSpc>
              <a:spcBef>
                <a:spcPts val="0"/>
              </a:spcBef>
              <a:defRPr sz="700">
                <a:solidFill>
                  <a:schemeClr val="bg1"/>
                </a:solidFill>
              </a:defRPr>
            </a:lvl1pPr>
          </a:lstStyle>
          <a:p>
            <a:pPr lvl="0"/>
            <a:r>
              <a:rPr lang="de-DE"/>
              <a:t>Bildrecht/Copyright in Franklin </a:t>
            </a:r>
            <a:r>
              <a:rPr lang="de-DE" err="1"/>
              <a:t>Gothic</a:t>
            </a:r>
            <a:r>
              <a:rPr lang="de-DE"/>
              <a:t> Book, 7 </a:t>
            </a:r>
            <a:r>
              <a:rPr lang="de-DE" err="1"/>
              <a:t>pt</a:t>
            </a:r>
            <a:r>
              <a:rPr lang="de-DE"/>
              <a:t>, Zeilenabstand 9, linksbündig</a:t>
            </a:r>
          </a:p>
        </p:txBody>
      </p:sp>
      <p:pic>
        <p:nvPicPr>
          <p:cNvPr id="4" name="Grafik 3">
            <a:extLst>
              <a:ext uri="{FF2B5EF4-FFF2-40B4-BE49-F238E27FC236}">
                <a16:creationId xmlns:a16="http://schemas.microsoft.com/office/drawing/2014/main" id="{FF87D3FF-34C7-F0A1-4986-D6A52E37C22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884027" y="361925"/>
            <a:ext cx="1794718" cy="537402"/>
          </a:xfrm>
          <a:prstGeom prst="rect">
            <a:avLst/>
          </a:prstGeom>
        </p:spPr>
      </p:pic>
      <p:sp>
        <p:nvSpPr>
          <p:cNvPr id="9" name="Rechteck 8">
            <a:extLst>
              <a:ext uri="{FF2B5EF4-FFF2-40B4-BE49-F238E27FC236}">
                <a16:creationId xmlns:a16="http://schemas.microsoft.com/office/drawing/2014/main" id="{4939AF8B-B2BB-D70C-635D-35A8BFC29135}"/>
              </a:ext>
            </a:extLst>
          </p:cNvPr>
          <p:cNvSpPr/>
          <p:nvPr userDrawn="1"/>
        </p:nvSpPr>
        <p:spPr>
          <a:xfrm>
            <a:off x="443935" y="4432845"/>
            <a:ext cx="3640396" cy="806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Rechteck 9">
            <a:extLst>
              <a:ext uri="{FF2B5EF4-FFF2-40B4-BE49-F238E27FC236}">
                <a16:creationId xmlns:a16="http://schemas.microsoft.com/office/drawing/2014/main" id="{A54D554B-AEC1-4431-51F7-BB031BAD1B93}"/>
              </a:ext>
            </a:extLst>
          </p:cNvPr>
          <p:cNvSpPr/>
          <p:nvPr userDrawn="1"/>
        </p:nvSpPr>
        <p:spPr>
          <a:xfrm>
            <a:off x="443933" y="5226484"/>
            <a:ext cx="4674152" cy="806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a:extLst>
              <a:ext uri="{FF2B5EF4-FFF2-40B4-BE49-F238E27FC236}">
                <a16:creationId xmlns:a16="http://schemas.microsoft.com/office/drawing/2014/main" id="{240BEF81-52F7-1C12-B5C8-9C9989EAE946}"/>
              </a:ext>
            </a:extLst>
          </p:cNvPr>
          <p:cNvSpPr/>
          <p:nvPr userDrawn="1"/>
        </p:nvSpPr>
        <p:spPr>
          <a:xfrm>
            <a:off x="443932" y="3644290"/>
            <a:ext cx="7390597" cy="806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Titel 1">
            <a:extLst>
              <a:ext uri="{FF2B5EF4-FFF2-40B4-BE49-F238E27FC236}">
                <a16:creationId xmlns:a16="http://schemas.microsoft.com/office/drawing/2014/main" id="{45BFDF40-9657-D2A3-C603-D7FCE4E47510}"/>
              </a:ext>
            </a:extLst>
          </p:cNvPr>
          <p:cNvSpPr>
            <a:spLocks noGrp="1"/>
          </p:cNvSpPr>
          <p:nvPr>
            <p:ph type="ctrTitle" hasCustomPrompt="1"/>
          </p:nvPr>
        </p:nvSpPr>
        <p:spPr>
          <a:xfrm>
            <a:off x="515939" y="3640939"/>
            <a:ext cx="7704136" cy="2360023"/>
          </a:xfrm>
          <a:prstGeom prst="rect">
            <a:avLst/>
          </a:prstGeom>
        </p:spPr>
        <p:txBody>
          <a:bodyPr wrap="square" anchor="t" anchorCtr="0"/>
          <a:lstStyle>
            <a:lvl1pPr algn="l">
              <a:lnSpc>
                <a:spcPct val="100000"/>
              </a:lnSpc>
              <a:defRPr sz="5200"/>
            </a:lvl1pPr>
          </a:lstStyle>
          <a:p>
            <a:r>
              <a:rPr lang="de-DE"/>
              <a:t>Titelfolie 2q Fotos </a:t>
            </a:r>
            <a:r>
              <a:rPr lang="de-DE" err="1"/>
              <a:t>etc</a:t>
            </a:r>
            <a:r>
              <a:rPr lang="de-DE"/>
              <a:t> </a:t>
            </a:r>
            <a:r>
              <a:rPr lang="de-DE" err="1"/>
              <a:t>bla</a:t>
            </a:r>
            <a:br>
              <a:rPr lang="de-DE"/>
            </a:br>
            <a:r>
              <a:rPr lang="de-DE" err="1"/>
              <a:t>Vlariantep</a:t>
            </a:r>
            <a:r>
              <a:rPr lang="de-DE"/>
              <a:t> 1</a:t>
            </a:r>
            <a:br>
              <a:rPr lang="de-DE"/>
            </a:br>
            <a:r>
              <a:rPr lang="de-DE" err="1"/>
              <a:t>Abril</a:t>
            </a:r>
            <a:r>
              <a:rPr lang="de-DE"/>
              <a:t> Display 52</a:t>
            </a:r>
          </a:p>
        </p:txBody>
      </p:sp>
    </p:spTree>
    <p:extLst>
      <p:ext uri="{BB962C8B-B14F-4D97-AF65-F5344CB8AC3E}">
        <p14:creationId xmlns:p14="http://schemas.microsoft.com/office/powerpoint/2010/main" val="243760940"/>
      </p:ext>
    </p:extLst>
  </p:cSld>
  <p:clrMapOvr>
    <a:masterClrMapping/>
  </p:clrMapOvr>
  <p:extLst>
    <p:ext uri="{DCECCB84-F9BA-43D5-87BE-67443E8EF086}">
      <p15:sldGuideLst xmlns:p15="http://schemas.microsoft.com/office/powerpoint/2012/main">
        <p15:guide id="3" orient="horz" pos="2296" userDrawn="1">
          <p15:clr>
            <a:srgbClr val="9FCC3B"/>
          </p15:clr>
        </p15:guide>
        <p15:guide id="4" orient="horz" pos="2652" userDrawn="1">
          <p15:clr>
            <a:srgbClr val="FBAE40"/>
          </p15:clr>
        </p15:guide>
        <p15:guide id="5" orient="horz" pos="1933" userDrawn="1">
          <p15:clr>
            <a:srgbClr val="9FCC3B"/>
          </p15:clr>
        </p15:guide>
        <p15:guide id="6" orient="horz" pos="3799" userDrawn="1">
          <p15:clr>
            <a:srgbClr val="9FCC3B"/>
          </p15:clr>
        </p15:guide>
        <p15:guide id="11" pos="279" userDrawn="1">
          <p15:clr>
            <a:srgbClr val="FDE53C"/>
          </p15:clr>
        </p15:guide>
        <p15:guide id="12" pos="6856" userDrawn="1">
          <p15:clr>
            <a:srgbClr val="FDE53C"/>
          </p15:clr>
        </p15:guide>
        <p15:guide id="14" orient="horz" pos="2137" userDrawn="1">
          <p15:clr>
            <a:srgbClr val="9FCC3B"/>
          </p15:clr>
        </p15:guide>
        <p15:guide id="15" orient="horz" pos="3158" userDrawn="1">
          <p15:clr>
            <a:srgbClr val="FBAE40"/>
          </p15:clr>
        </p15:guide>
        <p15:guide id="16" orient="horz" pos="3657" userDrawn="1">
          <p15:clr>
            <a:srgbClr val="FBAE40"/>
          </p15:clr>
        </p15:guide>
        <p15:guide id="17" orient="horz" pos="1366" userDrawn="1">
          <p15:clr>
            <a:srgbClr val="FDE53C"/>
          </p15:clr>
        </p15:guide>
        <p15:guide id="18" pos="1504" userDrawn="1">
          <p15:clr>
            <a:srgbClr val="FDE53C"/>
          </p15:clr>
        </p15:guide>
        <p15:guide id="19" orient="horz" pos="2805" userDrawn="1">
          <p15:clr>
            <a:srgbClr val="9FCC3B"/>
          </p15:clr>
        </p15:guide>
        <p15:guide id="20" orient="horz" pos="3302" userDrawn="1">
          <p15:clr>
            <a:srgbClr val="9FCC3B"/>
          </p15:clr>
        </p15:guide>
        <p15:guide id="21" pos="3386" userDrawn="1">
          <p15:clr>
            <a:srgbClr val="9FCC3B"/>
          </p15:clr>
        </p15:guide>
        <p15:guide id="22" pos="4294" userDrawn="1">
          <p15:clr>
            <a:srgbClr val="9FCC3B"/>
          </p15:clr>
        </p15:guide>
        <p15:guide id="23" pos="3795" userDrawn="1">
          <p15:clr>
            <a:srgbClr val="FBAE40"/>
          </p15:clr>
        </p15:guide>
        <p15:guide id="24" pos="3885"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Layout 2 - Bild">
    <p:spTree>
      <p:nvGrpSpPr>
        <p:cNvPr id="1" name=""/>
        <p:cNvGrpSpPr/>
        <p:nvPr/>
      </p:nvGrpSpPr>
      <p:grpSpPr>
        <a:xfrm>
          <a:off x="0" y="0"/>
          <a:ext cx="0" cy="0"/>
          <a:chOff x="0" y="0"/>
          <a:chExt cx="0" cy="0"/>
        </a:xfrm>
      </p:grpSpPr>
      <p:sp>
        <p:nvSpPr>
          <p:cNvPr id="13" name="Footer Placeholder 12"/>
          <p:cNvSpPr>
            <a:spLocks noGrp="1"/>
          </p:cNvSpPr>
          <p:nvPr>
            <p:ph type="ftr" sz="quarter" idx="10"/>
          </p:nvPr>
        </p:nvSpPr>
        <p:spPr/>
        <p:txBody>
          <a:bodyPr/>
          <a:lstStyle/>
          <a:p>
            <a:r>
              <a:rPr lang="en-US"/>
              <a:t>Tagesspiegel Themenspeziale Zukunftsthemen 2025</a:t>
            </a:r>
          </a:p>
        </p:txBody>
      </p:sp>
      <p:sp>
        <p:nvSpPr>
          <p:cNvPr id="14" name="Slide Number Placeholder 13"/>
          <p:cNvSpPr>
            <a:spLocks noGrp="1"/>
          </p:cNvSpPr>
          <p:nvPr>
            <p:ph type="sldNum" sz="quarter" idx="11"/>
          </p:nvPr>
        </p:nvSpPr>
        <p:spPr/>
        <p:txBody>
          <a:bodyPr/>
          <a:lstStyle/>
          <a:p>
            <a:fld id="{6676FEF2-85C7-4645-99F9-08581CDB22A3}" type="slidenum">
              <a:rPr lang="en-US" smtClean="0"/>
              <a:pPr/>
              <a:t>‹Nr.›</a:t>
            </a:fld>
            <a:endParaRPr lang="en-US"/>
          </a:p>
        </p:txBody>
      </p:sp>
      <p:sp>
        <p:nvSpPr>
          <p:cNvPr id="10" name="Text Placeholder 15"/>
          <p:cNvSpPr>
            <a:spLocks noGrp="1"/>
          </p:cNvSpPr>
          <p:nvPr>
            <p:ph type="body" sz="quarter" idx="21" hasCustomPrompt="1"/>
          </p:nvPr>
        </p:nvSpPr>
        <p:spPr>
          <a:xfrm>
            <a:off x="2688493" y="5877422"/>
            <a:ext cx="1014626" cy="720378"/>
          </a:xfrm>
          <a:prstGeom prst="rect">
            <a:avLst/>
          </a:prstGeom>
        </p:spPr>
        <p:txBody>
          <a:bodyPr lIns="0" tIns="0" rIns="0" bIns="0" numCol="1" spcCol="432000" anchor="b">
            <a:noAutofit/>
          </a:bodyPr>
          <a:lstStyle>
            <a:lvl1pPr>
              <a:defRPr sz="700" b="0">
                <a:solidFill>
                  <a:schemeClr val="tx1"/>
                </a:solidFill>
                <a:latin typeface="+mn-lt"/>
              </a:defRPr>
            </a:lvl1pPr>
            <a:lvl4pPr>
              <a:defRPr lang="en-US" b="0" i="0" u="none" strike="noStrike" smtClean="0">
                <a:effectLst/>
              </a:defRPr>
            </a:lvl4pPr>
            <a:lvl5pPr>
              <a:defRPr lang="en-US" b="0" i="0" u="none" strike="noStrike" smtClean="0">
                <a:effectLst/>
              </a:defRPr>
            </a:lvl5pPr>
            <a:lvl7pPr marL="12700" marR="0" indent="0" algn="r" defTabSz="914400" rtl="0" eaLnBrk="1" fontAlgn="auto" latinLnBrk="0" hangingPunct="1">
              <a:lnSpc>
                <a:spcPts val="1000"/>
              </a:lnSpc>
              <a:spcBef>
                <a:spcPts val="500"/>
              </a:spcBef>
              <a:spcAft>
                <a:spcPts val="0"/>
              </a:spcAft>
              <a:buClrTx/>
              <a:buSzTx/>
              <a:buFont typeface="Arial" charset="0"/>
              <a:buNone/>
              <a:tabLst/>
              <a:defRPr baseline="0"/>
            </a:lvl7pPr>
            <a:lvl8pPr marL="0" indent="0">
              <a:buNone/>
              <a:defRPr/>
            </a:lvl8pPr>
          </a:lstStyle>
          <a:p>
            <a:pPr lvl="0"/>
            <a:r>
              <a:rPr lang="de-DE" dirty="0"/>
              <a:t>Bildbeschreibung, Copyright</a:t>
            </a:r>
            <a:br>
              <a:rPr lang="de-DE" dirty="0"/>
            </a:br>
            <a:r>
              <a:rPr lang="de-DE" dirty="0"/>
              <a:t>Franklin </a:t>
            </a:r>
            <a:r>
              <a:rPr lang="de-DE" dirty="0" err="1"/>
              <a:t>Gothic</a:t>
            </a:r>
            <a:r>
              <a:rPr lang="de-DE" dirty="0"/>
              <a:t> Book, 7 </a:t>
            </a:r>
            <a:r>
              <a:rPr lang="de-DE" dirty="0" err="1"/>
              <a:t>pt</a:t>
            </a:r>
            <a:r>
              <a:rPr lang="de-DE" dirty="0"/>
              <a:t>, Zeilenabstand 9 </a:t>
            </a:r>
            <a:r>
              <a:rPr lang="de-DE" dirty="0" err="1"/>
              <a:t>pt</a:t>
            </a:r>
            <a:endParaRPr lang="de-DE"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778657" y="6508478"/>
            <a:ext cx="193967" cy="75373"/>
          </a:xfrm>
          <a:prstGeom prst="rect">
            <a:avLst/>
          </a:prstGeom>
        </p:spPr>
      </p:pic>
      <p:sp>
        <p:nvSpPr>
          <p:cNvPr id="12" name="Picture Placeholder 15"/>
          <p:cNvSpPr>
            <a:spLocks noGrp="1" noChangeAspect="1"/>
          </p:cNvSpPr>
          <p:nvPr>
            <p:ph type="pic" sz="quarter" idx="19" hasCustomPrompt="1"/>
          </p:nvPr>
        </p:nvSpPr>
        <p:spPr>
          <a:xfrm>
            <a:off x="4501662" y="1155356"/>
            <a:ext cx="7690338" cy="5732461"/>
          </a:xfrm>
          <a:prstGeom prst="rect">
            <a:avLst/>
          </a:prstGeom>
          <a:solidFill>
            <a:srgbClr val="B9D0C8"/>
          </a:solidFill>
        </p:spPr>
        <p:txBody>
          <a:bodyPr/>
          <a:lstStyle/>
          <a:p>
            <a:pPr lvl="1"/>
            <a:r>
              <a:rPr lang="en-US" dirty="0"/>
              <a:t>Bild</a:t>
            </a:r>
          </a:p>
        </p:txBody>
      </p:sp>
      <p:sp>
        <p:nvSpPr>
          <p:cNvPr id="15" name="Title 1">
            <a:extLst>
              <a:ext uri="{FF2B5EF4-FFF2-40B4-BE49-F238E27FC236}">
                <a16:creationId xmlns:a16="http://schemas.microsoft.com/office/drawing/2014/main" id="{B5A2754E-CAFB-884B-9980-204D1300403F}"/>
              </a:ext>
            </a:extLst>
          </p:cNvPr>
          <p:cNvSpPr>
            <a:spLocks noGrp="1"/>
          </p:cNvSpPr>
          <p:nvPr>
            <p:ph type="title" hasCustomPrompt="1"/>
          </p:nvPr>
        </p:nvSpPr>
        <p:spPr>
          <a:xfrm>
            <a:off x="752623" y="776993"/>
            <a:ext cx="3215641" cy="1499482"/>
          </a:xfrm>
          <a:prstGeom prst="rect">
            <a:avLst/>
          </a:prstGeom>
        </p:spPr>
        <p:txBody>
          <a:bodyPr lIns="0" tIns="0" rIns="0" bIns="0" anchor="t">
            <a:noAutofit/>
          </a:bodyPr>
          <a:lstStyle>
            <a:lvl1pPr>
              <a:defRPr/>
            </a:lvl1pPr>
          </a:lstStyle>
          <a:p>
            <a:r>
              <a:rPr lang="en-US" err="1"/>
              <a:t>Seitentitel</a:t>
            </a:r>
            <a:r>
              <a:rPr lang="en-US"/>
              <a:t>,</a:t>
            </a:r>
            <a:br>
              <a:rPr lang="en-US"/>
            </a:br>
            <a:r>
              <a:rPr lang="en-US"/>
              <a:t>Abril Display, Regular, 32 </a:t>
            </a:r>
            <a:r>
              <a:rPr lang="en-US" err="1"/>
              <a:t>pt</a:t>
            </a:r>
            <a:endParaRPr lang="en-US"/>
          </a:p>
        </p:txBody>
      </p:sp>
      <p:sp>
        <p:nvSpPr>
          <p:cNvPr id="21" name="Subtitle 2">
            <a:extLst>
              <a:ext uri="{FF2B5EF4-FFF2-40B4-BE49-F238E27FC236}">
                <a16:creationId xmlns:a16="http://schemas.microsoft.com/office/drawing/2014/main" id="{28B770F8-2038-DA43-8BA2-5A6DDD88AA28}"/>
              </a:ext>
            </a:extLst>
          </p:cNvPr>
          <p:cNvSpPr>
            <a:spLocks noGrp="1"/>
          </p:cNvSpPr>
          <p:nvPr>
            <p:ph type="subTitle" idx="14" hasCustomPrompt="1"/>
          </p:nvPr>
        </p:nvSpPr>
        <p:spPr>
          <a:xfrm>
            <a:off x="734151" y="414995"/>
            <a:ext cx="3215458" cy="155392"/>
          </a:xfrm>
          <a:prstGeom prst="rect">
            <a:avLst/>
          </a:prstGeom>
        </p:spPr>
        <p:txBody>
          <a:bodyPr lIns="0" tIns="0" rIns="0" bIns="0" anchor="b">
            <a:noAutofit/>
          </a:bodyPr>
          <a:lstStyle>
            <a:lvl1pPr marL="0" indent="0" algn="l">
              <a:buNone/>
              <a:defRPr sz="1200">
                <a:solidFill>
                  <a:schemeClr val="accent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Name des </a:t>
            </a:r>
            <a:r>
              <a:rPr lang="en-US" err="1"/>
              <a:t>Abschnitts</a:t>
            </a:r>
            <a:endParaRPr lang="en-US"/>
          </a:p>
        </p:txBody>
      </p:sp>
      <p:sp>
        <p:nvSpPr>
          <p:cNvPr id="5" name="Text Placeholder 12">
            <a:extLst>
              <a:ext uri="{FF2B5EF4-FFF2-40B4-BE49-F238E27FC236}">
                <a16:creationId xmlns:a16="http://schemas.microsoft.com/office/drawing/2014/main" id="{A9F37D99-BF2C-87EB-00D2-6BF9A3CB6A62}"/>
              </a:ext>
            </a:extLst>
          </p:cNvPr>
          <p:cNvSpPr>
            <a:spLocks noGrp="1"/>
          </p:cNvSpPr>
          <p:nvPr>
            <p:ph type="body" sz="quarter" idx="13" hasCustomPrompt="1"/>
          </p:nvPr>
        </p:nvSpPr>
        <p:spPr>
          <a:xfrm>
            <a:off x="748676" y="2506458"/>
            <a:ext cx="3233616" cy="2240280"/>
          </a:xfrm>
          <a:prstGeom prst="rect">
            <a:avLst/>
          </a:prstGeom>
        </p:spPr>
        <p:txBody>
          <a:bodyPr lIns="0" tIns="0" rIns="0" bIns="0" anchor="t">
            <a:noAutofit/>
          </a:bodyPr>
          <a:lstStyle>
            <a:lvl1pPr>
              <a:defRPr sz="1400" b="0">
                <a:solidFill>
                  <a:schemeClr val="tx1"/>
                </a:solidFill>
                <a:latin typeface="+mn-lt"/>
              </a:defRPr>
            </a:lvl1pPr>
            <a:lvl2pPr algn="l">
              <a:defRPr baseline="0">
                <a:latin typeface="+mn-lt"/>
              </a:defRPr>
            </a:lvl2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lang="de-DE" dirty="0"/>
              <a:t>Fließtext in Franklin </a:t>
            </a:r>
            <a:r>
              <a:rPr lang="de-DE" dirty="0" err="1"/>
              <a:t>Gothic</a:t>
            </a:r>
            <a:r>
              <a:rPr lang="de-DE" dirty="0"/>
              <a:t> Book, 14 </a:t>
            </a:r>
            <a:r>
              <a:rPr lang="de-DE" dirty="0" err="1"/>
              <a:t>pt</a:t>
            </a:r>
            <a:r>
              <a:rPr lang="de-DE" dirty="0"/>
              <a:t>, Zeilenabstand 20 </a:t>
            </a:r>
            <a:r>
              <a:rPr lang="de-DE" dirty="0" err="1"/>
              <a:t>pt</a:t>
            </a:r>
            <a:r>
              <a:rPr lang="de-DE" dirty="0"/>
              <a:t>, Fettungen in schwarz</a:t>
            </a:r>
          </a:p>
        </p:txBody>
      </p:sp>
    </p:spTree>
    <p:extLst>
      <p:ext uri="{BB962C8B-B14F-4D97-AF65-F5344CB8AC3E}">
        <p14:creationId xmlns:p14="http://schemas.microsoft.com/office/powerpoint/2010/main" val="1035505836"/>
      </p:ext>
    </p:extLst>
  </p:cSld>
  <p:clrMapOvr>
    <a:masterClrMapping/>
  </p:clrMapOvr>
  <p:extLst>
    <p:ext uri="{DCECCB84-F9BA-43D5-87BE-67443E8EF086}">
      <p15:sldGuideLst xmlns:p15="http://schemas.microsoft.com/office/powerpoint/2012/main">
        <p15:guide id="1" pos="2528">
          <p15:clr>
            <a:srgbClr val="FBAE40"/>
          </p15:clr>
        </p15:guide>
        <p15:guide id="2" pos="2836">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_Layout 1 - Leer">
    <p:spTree>
      <p:nvGrpSpPr>
        <p:cNvPr id="1" name=""/>
        <p:cNvGrpSpPr/>
        <p:nvPr/>
      </p:nvGrpSpPr>
      <p:grpSpPr>
        <a:xfrm>
          <a:off x="0" y="0"/>
          <a:ext cx="0" cy="0"/>
          <a:chOff x="0" y="0"/>
          <a:chExt cx="0" cy="0"/>
        </a:xfrm>
      </p:grpSpPr>
      <p:sp>
        <p:nvSpPr>
          <p:cNvPr id="8" name="Footer Placeholder 7"/>
          <p:cNvSpPr>
            <a:spLocks noGrp="1"/>
          </p:cNvSpPr>
          <p:nvPr>
            <p:ph type="ftr" sz="quarter" idx="11"/>
          </p:nvPr>
        </p:nvSpPr>
        <p:spPr/>
        <p:txBody>
          <a:bodyPr/>
          <a:lstStyle>
            <a:lvl1pPr>
              <a:defRPr>
                <a:solidFill>
                  <a:srgbClr val="C00000"/>
                </a:solidFill>
              </a:defRPr>
            </a:lvl1pPr>
          </a:lstStyle>
          <a:p>
            <a:r>
              <a:rPr lang="en-US"/>
              <a:t>Tagesspiegel Themenspeziale Zukunftsthemen 2025</a:t>
            </a:r>
          </a:p>
        </p:txBody>
      </p:sp>
      <p:sp>
        <p:nvSpPr>
          <p:cNvPr id="9" name="Slide Number Placeholder 8"/>
          <p:cNvSpPr>
            <a:spLocks noGrp="1"/>
          </p:cNvSpPr>
          <p:nvPr>
            <p:ph type="sldNum" sz="quarter" idx="12"/>
          </p:nvPr>
        </p:nvSpPr>
        <p:spPr/>
        <p:txBody>
          <a:bodyPr/>
          <a:lstStyle>
            <a:lvl1pPr>
              <a:defRPr>
                <a:solidFill>
                  <a:srgbClr val="C00000"/>
                </a:solidFill>
              </a:defRPr>
            </a:lvl1pPr>
          </a:lstStyle>
          <a:p>
            <a:fld id="{6676FEF2-85C7-4645-99F9-08581CDB22A3}" type="slidenum">
              <a:rPr lang="en-US" smtClean="0"/>
              <a:pPr/>
              <a:t>‹Nr.›</a:t>
            </a:fld>
            <a:endParaRPr lang="en-US"/>
          </a:p>
        </p:txBody>
      </p:sp>
      <p:sp>
        <p:nvSpPr>
          <p:cNvPr id="17" name="Title 1">
            <a:extLst>
              <a:ext uri="{FF2B5EF4-FFF2-40B4-BE49-F238E27FC236}">
                <a16:creationId xmlns:a16="http://schemas.microsoft.com/office/drawing/2014/main" id="{5BA9106F-D6A9-0840-A744-8075D80D2DAE}"/>
              </a:ext>
            </a:extLst>
          </p:cNvPr>
          <p:cNvSpPr>
            <a:spLocks noGrp="1"/>
          </p:cNvSpPr>
          <p:nvPr>
            <p:ph type="title" hasCustomPrompt="1"/>
          </p:nvPr>
        </p:nvSpPr>
        <p:spPr>
          <a:xfrm>
            <a:off x="752622" y="776994"/>
            <a:ext cx="7446108" cy="894025"/>
          </a:xfrm>
          <a:prstGeom prst="rect">
            <a:avLst/>
          </a:prstGeom>
        </p:spPr>
        <p:txBody>
          <a:bodyPr lIns="0" tIns="0" rIns="0" bIns="0" anchor="t">
            <a:noAutofit/>
          </a:bodyPr>
          <a:lstStyle>
            <a:lvl1pPr>
              <a:defRPr/>
            </a:lvl1pPr>
          </a:lstStyle>
          <a:p>
            <a:r>
              <a:rPr lang="en-US" err="1"/>
              <a:t>Seitentitel</a:t>
            </a:r>
            <a:r>
              <a:rPr lang="en-US"/>
              <a:t>,</a:t>
            </a:r>
            <a:br>
              <a:rPr lang="en-US"/>
            </a:br>
            <a:r>
              <a:rPr lang="en-US"/>
              <a:t>Abril Display, Regular, 32 </a:t>
            </a:r>
            <a:r>
              <a:rPr lang="en-US" err="1"/>
              <a:t>pt</a:t>
            </a:r>
            <a:endParaRPr lang="en-US"/>
          </a:p>
        </p:txBody>
      </p:sp>
      <p:sp>
        <p:nvSpPr>
          <p:cNvPr id="26" name="Subtitle 2">
            <a:extLst>
              <a:ext uri="{FF2B5EF4-FFF2-40B4-BE49-F238E27FC236}">
                <a16:creationId xmlns:a16="http://schemas.microsoft.com/office/drawing/2014/main" id="{209A7F12-0411-0B42-8AA0-2844905D433E}"/>
              </a:ext>
            </a:extLst>
          </p:cNvPr>
          <p:cNvSpPr>
            <a:spLocks noGrp="1"/>
          </p:cNvSpPr>
          <p:nvPr>
            <p:ph type="subTitle" idx="14" hasCustomPrompt="1"/>
          </p:nvPr>
        </p:nvSpPr>
        <p:spPr>
          <a:xfrm>
            <a:off x="752622" y="480218"/>
            <a:ext cx="7446108" cy="146514"/>
          </a:xfrm>
          <a:prstGeom prst="rect">
            <a:avLst/>
          </a:prstGeom>
        </p:spPr>
        <p:txBody>
          <a:bodyPr lIns="0" tIns="0" rIns="0" bIns="0" anchor="b">
            <a:noAutofit/>
          </a:bodyPr>
          <a:lstStyle>
            <a:lvl1pPr marL="0" indent="0" algn="l">
              <a:buNone/>
              <a:defRPr sz="1200">
                <a:solidFill>
                  <a:schemeClr val="accent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Name des </a:t>
            </a:r>
            <a:r>
              <a:rPr lang="en-US" dirty="0" err="1"/>
              <a:t>Abschnitts</a:t>
            </a:r>
            <a:r>
              <a:rPr lang="en-US" dirty="0"/>
              <a:t>, Franklin Gothic, Demi, 12pt</a:t>
            </a:r>
          </a:p>
        </p:txBody>
      </p:sp>
      <p:cxnSp>
        <p:nvCxnSpPr>
          <p:cNvPr id="3" name="Straight Connector 18">
            <a:extLst>
              <a:ext uri="{FF2B5EF4-FFF2-40B4-BE49-F238E27FC236}">
                <a16:creationId xmlns:a16="http://schemas.microsoft.com/office/drawing/2014/main" id="{22A4F4B7-66D2-EC22-64AA-ECE78C64840C}"/>
              </a:ext>
            </a:extLst>
          </p:cNvPr>
          <p:cNvCxnSpPr/>
          <p:nvPr userDrawn="1"/>
        </p:nvCxnSpPr>
        <p:spPr>
          <a:xfrm>
            <a:off x="2" y="1842483"/>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platzhalter 6">
            <a:extLst>
              <a:ext uri="{FF2B5EF4-FFF2-40B4-BE49-F238E27FC236}">
                <a16:creationId xmlns:a16="http://schemas.microsoft.com/office/drawing/2014/main" id="{64AAFE7F-5F0A-348F-C929-121C3C837A22}"/>
              </a:ext>
            </a:extLst>
          </p:cNvPr>
          <p:cNvSpPr>
            <a:spLocks noGrp="1"/>
          </p:cNvSpPr>
          <p:nvPr>
            <p:ph type="body" sz="quarter" idx="24" hasCustomPrompt="1"/>
          </p:nvPr>
        </p:nvSpPr>
        <p:spPr>
          <a:xfrm>
            <a:off x="4279900" y="6320963"/>
            <a:ext cx="6920757" cy="309567"/>
          </a:xfrm>
          <a:prstGeom prst="rect">
            <a:avLst/>
          </a:prstGeom>
        </p:spPr>
        <p:txBody>
          <a:bodyPr lIns="0" tIns="0" rIns="0" bIns="0" anchor="b" anchorCtr="0">
            <a:normAutofit/>
          </a:bodyPr>
          <a:lstStyle>
            <a:lvl1pPr marL="0" indent="0" algn="r">
              <a:lnSpc>
                <a:spcPts val="900"/>
              </a:lnSpc>
              <a:spcBef>
                <a:spcPts val="0"/>
              </a:spcBef>
              <a:buNone/>
              <a:defRPr sz="700" b="0">
                <a:solidFill>
                  <a:schemeClr val="tx1"/>
                </a:solidFill>
                <a:latin typeface="Franklin Gothic Book" panose="020B0503020102020204" pitchFamily="34" charset="0"/>
              </a:defRPr>
            </a:lvl1pPr>
          </a:lstStyle>
          <a:p>
            <a:pPr lvl="0"/>
            <a:r>
              <a:rPr lang="de-DE" dirty="0"/>
              <a:t>Fußnote</a:t>
            </a:r>
          </a:p>
        </p:txBody>
      </p:sp>
    </p:spTree>
    <p:extLst>
      <p:ext uri="{BB962C8B-B14F-4D97-AF65-F5344CB8AC3E}">
        <p14:creationId xmlns:p14="http://schemas.microsoft.com/office/powerpoint/2010/main" val="1618896139"/>
      </p:ext>
    </p:extLst>
  </p:cSld>
  <p:clrMapOvr>
    <a:masterClrMapping/>
  </p:clrMapOvr>
  <p:extLst>
    <p:ext uri="{DCECCB84-F9BA-43D5-87BE-67443E8EF086}">
      <p15:sldGuideLst xmlns:p15="http://schemas.microsoft.com/office/powerpoint/2012/main">
        <p15:guide id="1" pos="2500">
          <p15:clr>
            <a:srgbClr val="FBAE40"/>
          </p15:clr>
        </p15:guide>
        <p15:guide id="2" pos="2836">
          <p15:clr>
            <a:srgbClr val="FBAE40"/>
          </p15:clr>
        </p15:guide>
        <p15:guide id="3" pos="4844">
          <p15:clr>
            <a:srgbClr val="FBAE40"/>
          </p15:clr>
        </p15:guide>
        <p15:guide id="4" pos="5180">
          <p15:clr>
            <a:srgbClr val="FBAE40"/>
          </p15:clr>
        </p15:guide>
        <p15:guide id="5" pos="3003">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5_Kontact - 1 person">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47DB511A-F997-BA4F-0608-B040E7CF6EAA}"/>
              </a:ext>
            </a:extLst>
          </p:cNvPr>
          <p:cNvSpPr txBox="1"/>
          <p:nvPr userDrawn="1"/>
        </p:nvSpPr>
        <p:spPr>
          <a:xfrm>
            <a:off x="8076216" y="4829240"/>
            <a:ext cx="3303772" cy="464653"/>
          </a:xfrm>
          <a:prstGeom prst="rect">
            <a:avLst/>
          </a:prstGeom>
        </p:spPr>
        <p:txBody>
          <a:bodyPr vert="horz" lIns="0" tIns="0" rIns="36000" bIns="0" rtlCol="0" anchor="t" anchorCtr="1">
            <a:normAutofit/>
          </a:bodyPr>
          <a:lstStyle>
            <a:lvl1pPr lvl="0" indent="0" algn="ctr" defTabSz="914400">
              <a:lnSpc>
                <a:spcPct val="120000"/>
              </a:lnSpc>
              <a:spcBef>
                <a:spcPts val="1000"/>
              </a:spcBef>
              <a:buFont typeface="Arial" panose="020B0604020202020204" pitchFamily="34" charset="0"/>
              <a:buNone/>
              <a:defRPr sz="1000">
                <a:latin typeface="Franklin Gothic Book" panose="020B0503020102020204" pitchFamily="34" charset="0"/>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lgn="l">
              <a:lnSpc>
                <a:spcPts val="1200"/>
              </a:lnSpc>
            </a:pPr>
            <a:r>
              <a:rPr lang="de-DE" sz="1000" dirty="0">
                <a:latin typeface="Franklin Gothic Demi" panose="020B0703020102020204" pitchFamily="34" charset="0"/>
              </a:rPr>
              <a:t>Tagesspiegel </a:t>
            </a:r>
            <a:r>
              <a:rPr lang="de-DE" sz="1000" dirty="0">
                <a:solidFill>
                  <a:srgbClr val="CE0000"/>
                </a:solidFill>
                <a:latin typeface="Franklin Gothic Demi" panose="020B0703020102020204" pitchFamily="34" charset="0"/>
              </a:rPr>
              <a:t>Media</a:t>
            </a:r>
            <a:r>
              <a:rPr lang="de-DE" sz="1000" dirty="0">
                <a:latin typeface="Franklin Gothic Demi" panose="020B0703020102020204" pitchFamily="34" charset="0"/>
              </a:rPr>
              <a:t> </a:t>
            </a:r>
            <a:r>
              <a:rPr lang="de-DE" sz="1000" dirty="0">
                <a:solidFill>
                  <a:schemeClr val="tx1"/>
                </a:solidFill>
              </a:rPr>
              <a:t>ist die Vermarktungs-Unit der Verlag </a:t>
            </a:r>
            <a:br>
              <a:rPr lang="de-DE" sz="1000" dirty="0">
                <a:solidFill>
                  <a:schemeClr val="tx1"/>
                </a:solidFill>
              </a:rPr>
            </a:br>
            <a:r>
              <a:rPr lang="de-DE" sz="1000" dirty="0">
                <a:solidFill>
                  <a:schemeClr val="tx1"/>
                </a:solidFill>
              </a:rPr>
              <a:t>Der Tagesspiegel GmbH</a:t>
            </a:r>
            <a:r>
              <a:rPr lang="de-DE" sz="800" dirty="0">
                <a:solidFill>
                  <a:schemeClr val="tx1"/>
                </a:solidFill>
              </a:rPr>
              <a:t>.</a:t>
            </a:r>
          </a:p>
        </p:txBody>
      </p:sp>
      <p:cxnSp>
        <p:nvCxnSpPr>
          <p:cNvPr id="16" name="Straight Connector 15"/>
          <p:cNvCxnSpPr/>
          <p:nvPr userDrawn="1"/>
        </p:nvCxnSpPr>
        <p:spPr>
          <a:xfrm>
            <a:off x="27776" y="4641818"/>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ACA58B3-007E-714A-B55C-847EB02C1127}"/>
              </a:ext>
            </a:extLst>
          </p:cNvPr>
          <p:cNvCxnSpPr>
            <a:cxnSpLocks/>
          </p:cNvCxnSpPr>
          <p:nvPr userDrawn="1"/>
        </p:nvCxnSpPr>
        <p:spPr>
          <a:xfrm flipH="1" flipV="1">
            <a:off x="4235709" y="4776697"/>
            <a:ext cx="6243" cy="20478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Rechteck 1">
            <a:extLst>
              <a:ext uri="{FF2B5EF4-FFF2-40B4-BE49-F238E27FC236}">
                <a16:creationId xmlns:a16="http://schemas.microsoft.com/office/drawing/2014/main" id="{0889AB36-6ECE-B02C-285F-FA905834BEA8}"/>
              </a:ext>
            </a:extLst>
          </p:cNvPr>
          <p:cNvSpPr/>
          <p:nvPr userDrawn="1"/>
        </p:nvSpPr>
        <p:spPr>
          <a:xfrm>
            <a:off x="9650140" y="95250"/>
            <a:ext cx="2400300" cy="7782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Textfeld 17">
            <a:extLst>
              <a:ext uri="{FF2B5EF4-FFF2-40B4-BE49-F238E27FC236}">
                <a16:creationId xmlns:a16="http://schemas.microsoft.com/office/drawing/2014/main" id="{B8B4AEF5-08D5-9E7A-343E-0F1008710E94}"/>
              </a:ext>
            </a:extLst>
          </p:cNvPr>
          <p:cNvSpPr txBox="1"/>
          <p:nvPr userDrawn="1"/>
        </p:nvSpPr>
        <p:spPr>
          <a:xfrm>
            <a:off x="4500686" y="4832175"/>
            <a:ext cx="3190628" cy="1184940"/>
          </a:xfrm>
          <a:prstGeom prst="rect">
            <a:avLst/>
          </a:prstGeom>
          <a:noFill/>
        </p:spPr>
        <p:txBody>
          <a:bodyPr wrap="square">
            <a:spAutoFit/>
          </a:bodyPr>
          <a:lstStyle/>
          <a:p>
            <a:pPr marL="0" marR="0" lvl="0" indent="0" algn="l" defTabSz="457200" rtl="0" eaLnBrk="1" fontAlgn="auto" latinLnBrk="0" hangingPunct="1">
              <a:lnSpc>
                <a:spcPct val="110000"/>
              </a:lnSpc>
              <a:spcBef>
                <a:spcPts val="0"/>
              </a:spcBef>
              <a:spcAft>
                <a:spcPts val="0"/>
              </a:spcAft>
              <a:buClrTx/>
              <a:buSzTx/>
              <a:buFontTx/>
              <a:buNone/>
              <a:tabLst/>
              <a:defRPr/>
            </a:pPr>
            <a:r>
              <a:rPr kumimoji="0" lang="de-DE" altLang="de-DE" sz="1000" b="0" i="0" u="none" strike="noStrike" kern="1200" cap="none" spc="0" normalizeH="0" baseline="0" noProof="0" dirty="0">
                <a:ln>
                  <a:noFill/>
                </a:ln>
                <a:solidFill>
                  <a:prstClr val="black"/>
                </a:solidFill>
                <a:effectLst/>
                <a:uLnTx/>
                <a:uFillTx/>
                <a:latin typeface="+mn-lt"/>
                <a:ea typeface="+mn-ea"/>
                <a:cs typeface="+mn-cs"/>
              </a:rPr>
              <a:t>Postanschrift</a:t>
            </a:r>
            <a:endParaRPr kumimoji="0" lang="en-US" sz="1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457200" rtl="0" eaLnBrk="1" fontAlgn="auto" latinLnBrk="0" hangingPunct="1">
              <a:lnSpc>
                <a:spcPts val="12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mn-lt"/>
                <a:ea typeface="+mn-ea"/>
                <a:cs typeface="+mn-cs"/>
              </a:rPr>
              <a:t>Verlag Der Tagesspiegel</a:t>
            </a:r>
          </a:p>
          <a:p>
            <a:pPr marL="0" marR="0" lvl="0" indent="0" algn="l" defTabSz="457200" rtl="0" eaLnBrk="1" fontAlgn="auto" latinLnBrk="0" hangingPunct="1">
              <a:lnSpc>
                <a:spcPts val="12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black"/>
                </a:solidFill>
                <a:effectLst/>
                <a:uLnTx/>
                <a:uFillTx/>
                <a:latin typeface="+mn-lt"/>
                <a:ea typeface="+mn-ea"/>
                <a:cs typeface="+mn-cs"/>
              </a:rPr>
              <a:t>Askanischer</a:t>
            </a:r>
            <a:r>
              <a:rPr kumimoji="0" lang="en-US" sz="1000" b="0" i="0" u="none" strike="noStrike" kern="1200" cap="none" spc="0" normalizeH="0" baseline="0" noProof="0" dirty="0">
                <a:ln>
                  <a:noFill/>
                </a:ln>
                <a:solidFill>
                  <a:prstClr val="black"/>
                </a:solidFill>
                <a:effectLst/>
                <a:uLnTx/>
                <a:uFillTx/>
                <a:latin typeface="+mn-lt"/>
                <a:ea typeface="+mn-ea"/>
                <a:cs typeface="+mn-cs"/>
              </a:rPr>
              <a:t> Platz 3</a:t>
            </a:r>
          </a:p>
          <a:p>
            <a:pPr marL="0" marR="0" lvl="0" indent="0" algn="l" defTabSz="457200" rtl="0" eaLnBrk="1" fontAlgn="auto" latinLnBrk="0" hangingPunct="1">
              <a:lnSpc>
                <a:spcPts val="12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mn-lt"/>
                <a:ea typeface="+mn-ea"/>
                <a:cs typeface="+mn-cs"/>
              </a:rPr>
              <a:t>10963 Berlin</a:t>
            </a:r>
          </a:p>
          <a:p>
            <a:pPr marL="0" marR="0" lvl="0" indent="0" algn="l" defTabSz="457200" rtl="0" eaLnBrk="1" fontAlgn="auto" latinLnBrk="0" hangingPunct="1">
              <a:lnSpc>
                <a:spcPts val="1200"/>
              </a:lnSpc>
              <a:spcBef>
                <a:spcPts val="0"/>
              </a:spcBef>
              <a:spcAft>
                <a:spcPts val="0"/>
              </a:spcAft>
              <a:buClrTx/>
              <a:buSzTx/>
              <a:buFontTx/>
              <a:buNone/>
              <a:tabLst/>
              <a:defRPr/>
            </a:pPr>
            <a:endParaRPr kumimoji="0" lang="en-US" altLang="de-DE" sz="1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457200" rtl="0" eaLnBrk="1" fontAlgn="auto" latinLnBrk="0" hangingPunct="1">
              <a:lnSpc>
                <a:spcPts val="1200"/>
              </a:lnSpc>
              <a:spcBef>
                <a:spcPts val="0"/>
              </a:spcBef>
              <a:spcAft>
                <a:spcPts val="0"/>
              </a:spcAft>
              <a:buClrTx/>
              <a:buSzTx/>
              <a:buFontTx/>
              <a:buNone/>
              <a:tabLst/>
              <a:defRPr/>
            </a:pPr>
            <a:r>
              <a:rPr kumimoji="0" lang="de-DE" altLang="de-DE" sz="1000" b="0" i="0" u="none" strike="noStrike" kern="1200" cap="none" spc="0" normalizeH="0" baseline="0" noProof="0" dirty="0">
                <a:ln>
                  <a:noFill/>
                </a:ln>
                <a:solidFill>
                  <a:prstClr val="black"/>
                </a:solidFill>
                <a:effectLst/>
                <a:uLnTx/>
                <a:uFillTx/>
                <a:latin typeface="+mn-lt"/>
                <a:ea typeface="+mn-ea"/>
                <a:cs typeface="+mn-cs"/>
              </a:rPr>
              <a:t>Anzeigenaufträge</a:t>
            </a:r>
            <a:br>
              <a:rPr kumimoji="0" lang="de-DE" altLang="de-DE" sz="1000" b="0" i="0" u="none" strike="noStrike" kern="1200" cap="none" spc="0" normalizeH="0" baseline="0" noProof="0" dirty="0">
                <a:ln>
                  <a:noFill/>
                </a:ln>
                <a:solidFill>
                  <a:prstClr val="black"/>
                </a:solidFill>
                <a:effectLst/>
                <a:uLnTx/>
                <a:uFillTx/>
                <a:latin typeface="+mn-lt"/>
                <a:ea typeface="+mn-ea"/>
                <a:cs typeface="+mn-cs"/>
              </a:rPr>
            </a:br>
            <a:r>
              <a:rPr kumimoji="0" lang="en-US" sz="1000" b="0" i="0" u="none" strike="noStrike" kern="1200" cap="none" spc="0" normalizeH="0" baseline="0" noProof="0" dirty="0">
                <a:ln>
                  <a:noFill/>
                </a:ln>
                <a:solidFill>
                  <a:prstClr val="black"/>
                </a:solidFill>
                <a:effectLst/>
                <a:uLnTx/>
                <a:uFillTx/>
                <a:latin typeface="+mn-lt"/>
                <a:ea typeface="+mn-ea"/>
                <a:cs typeface="+mn-cs"/>
              </a:rPr>
              <a:t>dispo@tagesspiegel.de</a:t>
            </a:r>
          </a:p>
        </p:txBody>
      </p:sp>
      <p:pic>
        <p:nvPicPr>
          <p:cNvPr id="19" name="Grafik 18">
            <a:extLst>
              <a:ext uri="{FF2B5EF4-FFF2-40B4-BE49-F238E27FC236}">
                <a16:creationId xmlns:a16="http://schemas.microsoft.com/office/drawing/2014/main" id="{CF278F4C-AF25-1284-7AF3-EBE8B906B72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92968" y="5469068"/>
            <a:ext cx="1222606" cy="166896"/>
          </a:xfrm>
          <a:prstGeom prst="rect">
            <a:avLst/>
          </a:prstGeom>
        </p:spPr>
      </p:pic>
      <p:pic>
        <p:nvPicPr>
          <p:cNvPr id="20" name="Grafik 19">
            <a:hlinkClick r:id="rId3"/>
            <a:extLst>
              <a:ext uri="{FF2B5EF4-FFF2-40B4-BE49-F238E27FC236}">
                <a16:creationId xmlns:a16="http://schemas.microsoft.com/office/drawing/2014/main" id="{7F393170-1C2A-066B-B6A6-9D0465365D5D}"/>
              </a:ext>
            </a:extLst>
          </p:cNvPr>
          <p:cNvPicPr>
            <a:picLocks noChangeAspect="1"/>
          </p:cNvPicPr>
          <p:nvPr userDrawn="1"/>
        </p:nvPicPr>
        <p:blipFill>
          <a:blip r:embed="rId4">
            <a:biLevel thresh="50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9065350" y="6181180"/>
            <a:ext cx="144992" cy="144992"/>
          </a:xfrm>
          <a:prstGeom prst="rect">
            <a:avLst/>
          </a:prstGeom>
        </p:spPr>
      </p:pic>
      <p:sp>
        <p:nvSpPr>
          <p:cNvPr id="21" name="Textplatzhalter 10">
            <a:extLst>
              <a:ext uri="{FF2B5EF4-FFF2-40B4-BE49-F238E27FC236}">
                <a16:creationId xmlns:a16="http://schemas.microsoft.com/office/drawing/2014/main" id="{88EDFA51-3052-2E41-51F1-20EF107B06C5}"/>
              </a:ext>
            </a:extLst>
          </p:cNvPr>
          <p:cNvSpPr txBox="1">
            <a:spLocks/>
          </p:cNvSpPr>
          <p:nvPr userDrawn="1"/>
        </p:nvSpPr>
        <p:spPr>
          <a:xfrm>
            <a:off x="8182611" y="6189426"/>
            <a:ext cx="955235" cy="215969"/>
          </a:xfrm>
          <a:prstGeom prst="rect">
            <a:avLst/>
          </a:prstGeom>
        </p:spPr>
        <p:txBody>
          <a:bodyPr lIns="0" tIns="0" rIns="0"/>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de-DE" altLang="de-DE" sz="800" kern="1200">
                <a:solidFill>
                  <a:schemeClr val="tx1"/>
                </a:solidFill>
                <a:latin typeface="Franklin Gothic Book" panose="020B0503020102020204" pitchFamily="34" charset="0"/>
                <a:ea typeface="+mn-ea"/>
                <a:cs typeface="+mn-cs"/>
              </a:rPr>
              <a:t>Folgen Sie uns auf:</a:t>
            </a:r>
          </a:p>
        </p:txBody>
      </p:sp>
      <p:sp>
        <p:nvSpPr>
          <p:cNvPr id="22" name="Textplatzhalter 10">
            <a:extLst>
              <a:ext uri="{FF2B5EF4-FFF2-40B4-BE49-F238E27FC236}">
                <a16:creationId xmlns:a16="http://schemas.microsoft.com/office/drawing/2014/main" id="{8CF95955-F5DD-D958-5071-00C976EE8D45}"/>
              </a:ext>
            </a:extLst>
          </p:cNvPr>
          <p:cNvSpPr txBox="1">
            <a:spLocks/>
          </p:cNvSpPr>
          <p:nvPr userDrawn="1"/>
        </p:nvSpPr>
        <p:spPr>
          <a:xfrm>
            <a:off x="8182611" y="6439305"/>
            <a:ext cx="2647950" cy="418695"/>
          </a:xfrm>
          <a:prstGeom prst="rect">
            <a:avLst/>
          </a:prstGeom>
        </p:spPr>
        <p:txBody>
          <a:bodyPr lIns="0" tIns="0" rIns="0"/>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de-DE" altLang="de-DE" sz="600" dirty="0">
                <a:latin typeface="Franklin Gothic Book" panose="020B0503020102020204" pitchFamily="34" charset="0"/>
              </a:rPr>
              <a:t>Für den Tagesspiegel gelten die aktuelle Preisliste </a:t>
            </a:r>
            <a:r>
              <a:rPr lang="de-DE" sz="600" kern="1200" dirty="0">
                <a:solidFill>
                  <a:schemeClr val="tx1"/>
                </a:solidFill>
                <a:latin typeface="Franklin Gothic Book" panose="020B0503020102020204" pitchFamily="34" charset="0"/>
                <a:ea typeface="+mn-ea"/>
                <a:cs typeface="+mn-cs"/>
              </a:rPr>
              <a:t>sowie die AGB:</a:t>
            </a:r>
            <a:r>
              <a:rPr lang="de-DE" altLang="de-DE" sz="600" dirty="0">
                <a:latin typeface="Franklin Gothic Book" panose="020B0503020102020204" pitchFamily="34" charset="0"/>
              </a:rPr>
              <a:t> </a:t>
            </a:r>
            <a:r>
              <a:rPr lang="de-DE" altLang="de-DE" sz="600" dirty="0">
                <a:solidFill>
                  <a:schemeClr val="tx1"/>
                </a:solidFill>
                <a:latin typeface="Franklin Gothic Book" panose="020B0503020102020204" pitchFamily="34" charset="0"/>
                <a:hlinkClick r:id="rId6">
                  <a:extLst>
                    <a:ext uri="{A12FA001-AC4F-418D-AE19-62706E023703}">
                      <ahyp:hlinkClr xmlns:ahyp="http://schemas.microsoft.com/office/drawing/2018/hyperlinkcolor" val="tx"/>
                    </a:ext>
                  </a:extLst>
                </a:hlinkClick>
              </a:rPr>
              <a:t>media.tagesspiegel.de/</a:t>
            </a:r>
            <a:r>
              <a:rPr lang="de-DE" altLang="de-DE" sz="600" dirty="0" err="1">
                <a:solidFill>
                  <a:schemeClr val="tx1"/>
                </a:solidFill>
                <a:latin typeface="Franklin Gothic Book" panose="020B0503020102020204" pitchFamily="34" charset="0"/>
                <a:hlinkClick r:id="rId6">
                  <a:extLst>
                    <a:ext uri="{A12FA001-AC4F-418D-AE19-62706E023703}">
                      <ahyp:hlinkClr xmlns:ahyp="http://schemas.microsoft.com/office/drawing/2018/hyperlinkcolor" val="tx"/>
                    </a:ext>
                  </a:extLst>
                </a:hlinkClick>
              </a:rPr>
              <a:t>agb</a:t>
            </a:r>
            <a:r>
              <a:rPr lang="de-DE" altLang="de-DE" sz="600" dirty="0">
                <a:solidFill>
                  <a:schemeClr val="tx1"/>
                </a:solidFill>
                <a:latin typeface="Franklin Gothic Book" panose="020B0503020102020204" pitchFamily="34" charset="0"/>
                <a:hlinkClick r:id="rId6">
                  <a:extLst>
                    <a:ext uri="{A12FA001-AC4F-418D-AE19-62706E023703}">
                      <ahyp:hlinkClr xmlns:ahyp="http://schemas.microsoft.com/office/drawing/2018/hyperlinkcolor" val="tx"/>
                    </a:ext>
                  </a:extLst>
                </a:hlinkClick>
              </a:rPr>
              <a:t>/</a:t>
            </a:r>
            <a:r>
              <a:rPr lang="de-DE" altLang="de-DE" sz="600" dirty="0">
                <a:solidFill>
                  <a:schemeClr val="tx1"/>
                </a:solidFill>
                <a:latin typeface="Franklin Gothic Book" panose="020B0503020102020204" pitchFamily="34" charset="0"/>
              </a:rPr>
              <a:t>.</a:t>
            </a:r>
            <a:endParaRPr lang="de-DE" altLang="de-DE" sz="600" u="none" dirty="0">
              <a:solidFill>
                <a:schemeClr val="tx1"/>
              </a:solidFill>
              <a:latin typeface="Franklin Gothic Book" panose="020B0503020102020204" pitchFamily="34" charset="0"/>
            </a:endParaRPr>
          </a:p>
        </p:txBody>
      </p:sp>
      <p:cxnSp>
        <p:nvCxnSpPr>
          <p:cNvPr id="9" name="Straight Connector 9">
            <a:extLst>
              <a:ext uri="{FF2B5EF4-FFF2-40B4-BE49-F238E27FC236}">
                <a16:creationId xmlns:a16="http://schemas.microsoft.com/office/drawing/2014/main" id="{6D712A4E-7DFA-541A-99E7-EE36F008BF19}"/>
              </a:ext>
            </a:extLst>
          </p:cNvPr>
          <p:cNvCxnSpPr>
            <a:cxnSpLocks/>
          </p:cNvCxnSpPr>
          <p:nvPr userDrawn="1"/>
        </p:nvCxnSpPr>
        <p:spPr>
          <a:xfrm flipH="1" flipV="1">
            <a:off x="7926364" y="4776697"/>
            <a:ext cx="6243" cy="20478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E6B749A1-C021-7F35-BA51-021F712C10C5}"/>
              </a:ext>
            </a:extLst>
          </p:cNvPr>
          <p:cNvSpPr txBox="1">
            <a:spLocks/>
          </p:cNvSpPr>
          <p:nvPr userDrawn="1"/>
        </p:nvSpPr>
        <p:spPr>
          <a:xfrm>
            <a:off x="2908093" y="1988241"/>
            <a:ext cx="6375813" cy="1154757"/>
          </a:xfrm>
          <a:prstGeom prst="rect">
            <a:avLst/>
          </a:prstGeom>
        </p:spPr>
        <p:txBody>
          <a:bodyPr lIns="0" tIns="0" rIns="0" bIns="0" anchor="b">
            <a:noAutofit/>
          </a:bodyPr>
          <a:lstStyle>
            <a:lvl1pPr marL="0" marR="0" indent="0" algn="ctr" defTabSz="914400" rtl="0" eaLnBrk="1" fontAlgn="auto" latinLnBrk="0" hangingPunct="1">
              <a:lnSpc>
                <a:spcPct val="100000"/>
              </a:lnSpc>
              <a:spcBef>
                <a:spcPct val="0"/>
              </a:spcBef>
              <a:spcAft>
                <a:spcPts val="0"/>
              </a:spcAft>
              <a:buClrTx/>
              <a:buSzTx/>
              <a:buFontTx/>
              <a:buNone/>
              <a:tabLst/>
              <a:defRPr lang="en-AU" sz="5200" b="0" i="0" kern="1200" smtClean="0">
                <a:solidFill>
                  <a:schemeClr val="tx1"/>
                </a:solidFill>
                <a:effectLst/>
                <a:latin typeface="+mj-lt"/>
                <a:ea typeface="+mj-ea"/>
                <a:cs typeface="+mj-cs"/>
              </a:defRPr>
            </a:lvl1pPr>
          </a:lstStyle>
          <a:p>
            <a:r>
              <a:rPr lang="en-US" dirty="0" err="1">
                <a:latin typeface="Abril Display" panose="02000503000000020003" pitchFamily="50" charset="0"/>
              </a:rPr>
              <a:t>Sprechen</a:t>
            </a:r>
            <a:r>
              <a:rPr lang="en-US" dirty="0">
                <a:latin typeface="Abril Display" panose="02000503000000020003" pitchFamily="50" charset="0"/>
              </a:rPr>
              <a:t> Sie </a:t>
            </a:r>
            <a:r>
              <a:rPr lang="en-US" dirty="0" err="1">
                <a:latin typeface="Abril Display" panose="02000503000000020003" pitchFamily="50" charset="0"/>
              </a:rPr>
              <a:t>uns</a:t>
            </a:r>
            <a:r>
              <a:rPr lang="en-US" dirty="0">
                <a:latin typeface="Abril Display" panose="02000503000000020003" pitchFamily="50" charset="0"/>
              </a:rPr>
              <a:t> an!</a:t>
            </a:r>
          </a:p>
        </p:txBody>
      </p:sp>
      <p:sp>
        <p:nvSpPr>
          <p:cNvPr id="13" name="Textplatzhalter 2">
            <a:extLst>
              <a:ext uri="{FF2B5EF4-FFF2-40B4-BE49-F238E27FC236}">
                <a16:creationId xmlns:a16="http://schemas.microsoft.com/office/drawing/2014/main" id="{A14B2C7B-3A7E-1D64-42F8-03621DD2CCD0}"/>
              </a:ext>
            </a:extLst>
          </p:cNvPr>
          <p:cNvSpPr>
            <a:spLocks noGrp="1"/>
          </p:cNvSpPr>
          <p:nvPr>
            <p:ph type="body" sz="quarter" idx="11" hasCustomPrompt="1"/>
          </p:nvPr>
        </p:nvSpPr>
        <p:spPr>
          <a:xfrm>
            <a:off x="558141" y="4821553"/>
            <a:ext cx="2589693" cy="813458"/>
          </a:xfrm>
          <a:prstGeom prst="rect">
            <a:avLst/>
          </a:prstGeom>
        </p:spPr>
        <p:txBody>
          <a:bodyPr/>
          <a:lstStyle>
            <a:lvl1pPr>
              <a:lnSpc>
                <a:spcPts val="1200"/>
              </a:lnSpc>
              <a:defRPr sz="1000" b="0">
                <a:solidFill>
                  <a:schemeClr val="accent4"/>
                </a:solidFill>
                <a:latin typeface="Franklin Gothic Demi" panose="020B0703020102020204" pitchFamily="34" charset="0"/>
              </a:defRPr>
            </a:lvl1pPr>
            <a:lvl2pPr marL="0" indent="0" defTabSz="179388">
              <a:lnSpc>
                <a:spcPts val="1200"/>
              </a:lnSpc>
              <a:spcBef>
                <a:spcPts val="0"/>
              </a:spcBef>
              <a:defRPr sz="1000">
                <a:latin typeface="+mn-lt"/>
              </a:defRPr>
            </a:lvl2pPr>
            <a:lvl3pPr marL="0" indent="0">
              <a:lnSpc>
                <a:spcPts val="1200"/>
              </a:lnSpc>
              <a:spcBef>
                <a:spcPts val="0"/>
              </a:spcBef>
              <a:defRPr sz="1000" b="0">
                <a:latin typeface="Franklin Gothic Demi" panose="020B0703020102020204" pitchFamily="34" charset="0"/>
              </a:defRPr>
            </a:lvl3pPr>
          </a:lstStyle>
          <a:p>
            <a:pPr lvl="0"/>
            <a:r>
              <a:rPr lang="de-DE" dirty="0"/>
              <a:t>Vorname Nachname</a:t>
            </a:r>
          </a:p>
          <a:p>
            <a:pPr lvl="1"/>
            <a:r>
              <a:rPr lang="de-DE" dirty="0"/>
              <a:t>Position</a:t>
            </a:r>
            <a:br>
              <a:rPr lang="de-DE" dirty="0"/>
            </a:br>
            <a:r>
              <a:rPr lang="de-DE" dirty="0"/>
              <a:t>Telefonnummer</a:t>
            </a:r>
          </a:p>
          <a:p>
            <a:pPr lvl="2"/>
            <a:r>
              <a:rPr lang="de-DE" dirty="0"/>
              <a:t>E-Mail</a:t>
            </a:r>
          </a:p>
        </p:txBody>
      </p:sp>
      <p:pic>
        <p:nvPicPr>
          <p:cNvPr id="3" name="Grafik 2" descr="Ein Bild, das Text, Schrift, Grafiken, Grafikdesign enthält.&#10;&#10;Automatisch generierte Beschreibung">
            <a:extLst>
              <a:ext uri="{FF2B5EF4-FFF2-40B4-BE49-F238E27FC236}">
                <a16:creationId xmlns:a16="http://schemas.microsoft.com/office/drawing/2014/main" id="{07B04ADD-50D8-BAFA-E110-203053557CB0}"/>
              </a:ext>
            </a:extLst>
          </p:cNvPr>
          <p:cNvPicPr>
            <a:picLocks noChangeAspect="1"/>
          </p:cNvPicPr>
          <p:nvPr userDrawn="1"/>
        </p:nvPicPr>
        <p:blipFill rotWithShape="1">
          <a:blip r:embed="rId7" cstate="print">
            <a:extLst>
              <a:ext uri="{28A0092B-C50C-407E-A947-70E740481C1C}">
                <a14:useLocalDpi xmlns:a14="http://schemas.microsoft.com/office/drawing/2010/main"/>
              </a:ext>
            </a:extLst>
          </a:blip>
          <a:srcRect/>
          <a:stretch/>
        </p:blipFill>
        <p:spPr>
          <a:xfrm>
            <a:off x="9854501" y="359101"/>
            <a:ext cx="1844239" cy="564617"/>
          </a:xfrm>
          <a:prstGeom prst="rect">
            <a:avLst/>
          </a:prstGeom>
        </p:spPr>
      </p:pic>
    </p:spTree>
    <p:extLst>
      <p:ext uri="{BB962C8B-B14F-4D97-AF65-F5344CB8AC3E}">
        <p14:creationId xmlns:p14="http://schemas.microsoft.com/office/powerpoint/2010/main" val="4232090302"/>
      </p:ext>
    </p:extLst>
  </p:cSld>
  <p:clrMapOvr>
    <a:masterClrMapping/>
  </p:clrMapOvr>
  <p:extLst>
    <p:ext uri="{DCECCB84-F9BA-43D5-87BE-67443E8EF086}">
      <p15:sldGuideLst xmlns:p15="http://schemas.microsoft.com/office/powerpoint/2012/main">
        <p15:guide id="1" pos="2500">
          <p15:clr>
            <a:srgbClr val="FBAE40"/>
          </p15:clr>
        </p15:guide>
        <p15:guide id="2" pos="2836">
          <p15:clr>
            <a:srgbClr val="FBAE40"/>
          </p15:clr>
        </p15:guide>
        <p15:guide id="3" pos="4844">
          <p15:clr>
            <a:srgbClr val="FBAE40"/>
          </p15:clr>
        </p15:guide>
        <p15:guide id="4" pos="5180">
          <p15:clr>
            <a:srgbClr val="FBAE40"/>
          </p15:clr>
        </p15:guide>
        <p15:guide id="5" orient="horz" pos="3657">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elseite 1">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377705" y="3638550"/>
            <a:ext cx="7520868" cy="1679550"/>
          </a:xfrm>
          <a:prstGeom prst="rect">
            <a:avLst/>
          </a:prstGeom>
        </p:spPr>
        <p:txBody>
          <a:bodyPr lIns="0" tIns="0" rIns="0" bIns="0" anchor="t">
            <a:noAutofit/>
          </a:bodyPr>
          <a:lstStyle>
            <a:lvl1pPr algn="l">
              <a:defRPr sz="5200"/>
            </a:lvl1pPr>
          </a:lstStyle>
          <a:p>
            <a:r>
              <a:rPr lang="en-US" dirty="0"/>
              <a:t>Name der </a:t>
            </a:r>
            <a:r>
              <a:rPr lang="en-US" dirty="0" err="1"/>
              <a:t>Präsentation</a:t>
            </a:r>
            <a:r>
              <a:rPr lang="en-US" dirty="0"/>
              <a:t>, </a:t>
            </a:r>
            <a:br>
              <a:rPr lang="en-US" dirty="0"/>
            </a:br>
            <a:r>
              <a:rPr lang="en-US" dirty="0"/>
              <a:t>Abril Display, 52 pts</a:t>
            </a:r>
          </a:p>
        </p:txBody>
      </p:sp>
      <p:sp>
        <p:nvSpPr>
          <p:cNvPr id="3" name="Subtitle 2"/>
          <p:cNvSpPr>
            <a:spLocks noGrp="1"/>
          </p:cNvSpPr>
          <p:nvPr>
            <p:ph type="subTitle" idx="1" hasCustomPrompt="1"/>
          </p:nvPr>
        </p:nvSpPr>
        <p:spPr>
          <a:xfrm>
            <a:off x="2377705" y="3145036"/>
            <a:ext cx="7520868" cy="419617"/>
          </a:xfrm>
          <a:prstGeom prst="rect">
            <a:avLst/>
          </a:prstGeom>
        </p:spPr>
        <p:txBody>
          <a:bodyPr lIns="0" tIns="0" rIns="0" bIns="0">
            <a:noAutofit/>
          </a:bodyPr>
          <a:lstStyle>
            <a:lvl1pPr marL="0" indent="0" algn="l">
              <a:buNone/>
              <a:defRPr sz="1600">
                <a:solidFill>
                  <a:schemeClr val="accent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err="1"/>
              <a:t>Unter-Überschrift</a:t>
            </a:r>
            <a:r>
              <a:rPr lang="en-US" dirty="0"/>
              <a:t>, Franklin Gothic, Demi, 16pts</a:t>
            </a:r>
          </a:p>
        </p:txBody>
      </p:sp>
      <p:pic>
        <p:nvPicPr>
          <p:cNvPr id="4" name="Grafik 3">
            <a:extLst>
              <a:ext uri="{FF2B5EF4-FFF2-40B4-BE49-F238E27FC236}">
                <a16:creationId xmlns:a16="http://schemas.microsoft.com/office/drawing/2014/main" id="{8A49ADC6-3DCE-67BC-9292-24AB16DDEB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35973" y="391426"/>
            <a:ext cx="1440090" cy="428749"/>
          </a:xfrm>
          <a:prstGeom prst="rect">
            <a:avLst/>
          </a:prstGeom>
        </p:spPr>
      </p:pic>
    </p:spTree>
    <p:extLst>
      <p:ext uri="{BB962C8B-B14F-4D97-AF65-F5344CB8AC3E}">
        <p14:creationId xmlns:p14="http://schemas.microsoft.com/office/powerpoint/2010/main" val="1619381549"/>
      </p:ext>
    </p:extLst>
  </p:cSld>
  <p:clrMapOvr>
    <a:masterClrMapping/>
  </p:clrMapOvr>
  <p:extLst>
    <p:ext uri="{DCECCB84-F9BA-43D5-87BE-67443E8EF086}">
      <p15:sldGuideLst xmlns:p15="http://schemas.microsoft.com/office/powerpoint/2012/main">
        <p15:guide id="1" pos="2054">
          <p15:clr>
            <a:srgbClr val="FBAE40"/>
          </p15:clr>
        </p15:guide>
        <p15:guide id="2" orient="horz" pos="3203">
          <p15:clr>
            <a:srgbClr val="FBAE40"/>
          </p15:clr>
        </p15:guide>
        <p15:guide id="3" orient="horz" pos="352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elseite_mit Bild">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377705" y="3638550"/>
            <a:ext cx="7520868" cy="1679550"/>
          </a:xfrm>
          <a:prstGeom prst="rect">
            <a:avLst/>
          </a:prstGeom>
        </p:spPr>
        <p:txBody>
          <a:bodyPr lIns="0" tIns="0" rIns="0" bIns="0" anchor="t">
            <a:noAutofit/>
          </a:bodyPr>
          <a:lstStyle>
            <a:lvl1pPr algn="l">
              <a:defRPr sz="5200">
                <a:solidFill>
                  <a:schemeClr val="tx1"/>
                </a:solidFill>
                <a:highlight>
                  <a:srgbClr val="FFFFFF"/>
                </a:highlight>
              </a:defRPr>
            </a:lvl1pPr>
          </a:lstStyle>
          <a:p>
            <a:r>
              <a:rPr lang="en-US" dirty="0"/>
              <a:t>Name der </a:t>
            </a:r>
            <a:r>
              <a:rPr lang="en-US" dirty="0" err="1"/>
              <a:t>Präsentation</a:t>
            </a:r>
            <a:r>
              <a:rPr lang="en-US" dirty="0"/>
              <a:t>, </a:t>
            </a:r>
            <a:br>
              <a:rPr lang="en-US" dirty="0"/>
            </a:br>
            <a:r>
              <a:rPr lang="en-US" dirty="0"/>
              <a:t>Abril Display, 52 pts </a:t>
            </a:r>
          </a:p>
        </p:txBody>
      </p:sp>
      <p:sp>
        <p:nvSpPr>
          <p:cNvPr id="10" name="Subtitle 2">
            <a:extLst>
              <a:ext uri="{FF2B5EF4-FFF2-40B4-BE49-F238E27FC236}">
                <a16:creationId xmlns:a16="http://schemas.microsoft.com/office/drawing/2014/main" id="{DEC40EAF-6F6A-7BAA-6374-F14F1389592B}"/>
              </a:ext>
            </a:extLst>
          </p:cNvPr>
          <p:cNvSpPr>
            <a:spLocks noGrp="1"/>
          </p:cNvSpPr>
          <p:nvPr>
            <p:ph type="subTitle" idx="1" hasCustomPrompt="1"/>
          </p:nvPr>
        </p:nvSpPr>
        <p:spPr>
          <a:xfrm>
            <a:off x="2377705" y="3145036"/>
            <a:ext cx="7520868" cy="419617"/>
          </a:xfrm>
          <a:prstGeom prst="rect">
            <a:avLst/>
          </a:prstGeom>
        </p:spPr>
        <p:txBody>
          <a:bodyPr lIns="0" tIns="0" rIns="0" bIns="0">
            <a:noAutofit/>
          </a:bodyPr>
          <a:lstStyle>
            <a:lvl1pPr marL="0" indent="0" algn="l">
              <a:buNone/>
              <a:defRPr sz="1600">
                <a:solidFill>
                  <a:schemeClr val="accent4"/>
                </a:solidFill>
                <a:highlight>
                  <a:srgbClr val="FFFFFF"/>
                </a:highligh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err="1"/>
              <a:t>Unter-Überschrift</a:t>
            </a:r>
            <a:r>
              <a:rPr lang="en-US" dirty="0"/>
              <a:t>, Franklin Gothic, Demi, 16pts</a:t>
            </a:r>
          </a:p>
        </p:txBody>
      </p:sp>
      <p:sp>
        <p:nvSpPr>
          <p:cNvPr id="5" name="Rechteck 4">
            <a:extLst>
              <a:ext uri="{FF2B5EF4-FFF2-40B4-BE49-F238E27FC236}">
                <a16:creationId xmlns:a16="http://schemas.microsoft.com/office/drawing/2014/main" id="{15A71CA4-4F24-E463-008E-8E8A34750EF9}"/>
              </a:ext>
            </a:extLst>
          </p:cNvPr>
          <p:cNvSpPr/>
          <p:nvPr userDrawn="1"/>
        </p:nvSpPr>
        <p:spPr>
          <a:xfrm>
            <a:off x="10164018" y="337600"/>
            <a:ext cx="1584000" cy="5364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 name="Grafik 2">
            <a:extLst>
              <a:ext uri="{FF2B5EF4-FFF2-40B4-BE49-F238E27FC236}">
                <a16:creationId xmlns:a16="http://schemas.microsoft.com/office/drawing/2014/main" id="{47D94A80-31A2-A31A-21C9-728E43633C8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35973" y="391426"/>
            <a:ext cx="1440090" cy="428749"/>
          </a:xfrm>
          <a:prstGeom prst="rect">
            <a:avLst/>
          </a:prstGeom>
        </p:spPr>
      </p:pic>
      <p:sp>
        <p:nvSpPr>
          <p:cNvPr id="4" name="Textplatzhalter 3">
            <a:extLst>
              <a:ext uri="{FF2B5EF4-FFF2-40B4-BE49-F238E27FC236}">
                <a16:creationId xmlns:a16="http://schemas.microsoft.com/office/drawing/2014/main" id="{23A765F1-52FC-F3B8-CAF0-E0A90D04843D}"/>
              </a:ext>
            </a:extLst>
          </p:cNvPr>
          <p:cNvSpPr>
            <a:spLocks noGrp="1"/>
          </p:cNvSpPr>
          <p:nvPr>
            <p:ph type="body" sz="quarter" idx="12" hasCustomPrompt="1"/>
          </p:nvPr>
        </p:nvSpPr>
        <p:spPr>
          <a:xfrm rot="16200000">
            <a:off x="9645075" y="4306395"/>
            <a:ext cx="4909020" cy="184835"/>
          </a:xfrm>
          <a:prstGeom prst="rect">
            <a:avLst/>
          </a:prstGeom>
        </p:spPr>
        <p:txBody>
          <a:bodyPr/>
          <a:lstStyle>
            <a:lvl1pPr>
              <a:defRPr sz="700" b="0">
                <a:solidFill>
                  <a:schemeClr val="bg1"/>
                </a:solidFill>
                <a:latin typeface="+mn-lt"/>
              </a:defRPr>
            </a:lvl1pPr>
          </a:lstStyle>
          <a:p>
            <a:pPr lvl="0"/>
            <a:r>
              <a:rPr lang="de-DE"/>
              <a:t>Foto: Name des Fotografen/Quelle</a:t>
            </a:r>
          </a:p>
        </p:txBody>
      </p:sp>
    </p:spTree>
    <p:extLst>
      <p:ext uri="{BB962C8B-B14F-4D97-AF65-F5344CB8AC3E}">
        <p14:creationId xmlns:p14="http://schemas.microsoft.com/office/powerpoint/2010/main" val="1343523356"/>
      </p:ext>
    </p:extLst>
  </p:cSld>
  <p:clrMapOvr>
    <a:masterClrMapping/>
  </p:clrMapOvr>
  <p:extLst>
    <p:ext uri="{DCECCB84-F9BA-43D5-87BE-67443E8EF086}">
      <p15:sldGuideLst xmlns:p15="http://schemas.microsoft.com/office/powerpoint/2012/main">
        <p15:guide id="1" pos="2054">
          <p15:clr>
            <a:srgbClr val="FBAE40"/>
          </p15:clr>
        </p15:guide>
        <p15:guide id="2" orient="horz" pos="3203">
          <p15:clr>
            <a:srgbClr val="FBAE40"/>
          </p15:clr>
        </p15:guide>
        <p15:guide id="3" orient="horz" pos="352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nhalt - weiß">
    <p:spTree>
      <p:nvGrpSpPr>
        <p:cNvPr id="1" name=""/>
        <p:cNvGrpSpPr/>
        <p:nvPr/>
      </p:nvGrpSpPr>
      <p:grpSpPr>
        <a:xfrm>
          <a:off x="0" y="0"/>
          <a:ext cx="0" cy="0"/>
          <a:chOff x="0" y="0"/>
          <a:chExt cx="0" cy="0"/>
        </a:xfrm>
      </p:grpSpPr>
      <p:sp>
        <p:nvSpPr>
          <p:cNvPr id="13" name="Footer Placeholder 12"/>
          <p:cNvSpPr>
            <a:spLocks noGrp="1"/>
          </p:cNvSpPr>
          <p:nvPr>
            <p:ph type="ftr" sz="quarter" idx="10"/>
          </p:nvPr>
        </p:nvSpPr>
        <p:spPr>
          <a:xfrm>
            <a:off x="748676" y="6416676"/>
            <a:ext cx="1773360" cy="181125"/>
          </a:xfrm>
          <a:prstGeom prst="rect">
            <a:avLst/>
          </a:prstGeom>
        </p:spPr>
        <p:txBody>
          <a:bodyPr/>
          <a:lstStyle>
            <a:lvl1pPr>
              <a:defRPr>
                <a:solidFill>
                  <a:schemeClr val="accent4"/>
                </a:solidFill>
              </a:defRPr>
            </a:lvl1pPr>
          </a:lstStyle>
          <a:p>
            <a:r>
              <a:rPr lang="en-US"/>
              <a:t>Weltkrebstag</a:t>
            </a:r>
            <a:endParaRPr lang="en-US" dirty="0"/>
          </a:p>
        </p:txBody>
      </p:sp>
      <p:sp>
        <p:nvSpPr>
          <p:cNvPr id="14" name="Slide Number Placeholder 13"/>
          <p:cNvSpPr>
            <a:spLocks noGrp="1"/>
          </p:cNvSpPr>
          <p:nvPr>
            <p:ph type="sldNum" sz="quarter" idx="11"/>
          </p:nvPr>
        </p:nvSpPr>
        <p:spPr>
          <a:xfrm>
            <a:off x="320246" y="6416676"/>
            <a:ext cx="280539" cy="181125"/>
          </a:xfrm>
          <a:prstGeom prst="rect">
            <a:avLst/>
          </a:prstGeom>
        </p:spPr>
        <p:txBody>
          <a:bodyPr/>
          <a:lstStyle>
            <a:lvl1pPr>
              <a:defRPr>
                <a:solidFill>
                  <a:schemeClr val="accent4"/>
                </a:solidFill>
              </a:defRPr>
            </a:lvl1pPr>
          </a:lstStyle>
          <a:p>
            <a:fld id="{6676FEF2-85C7-4645-99F9-08581CDB22A3}" type="slidenum">
              <a:rPr lang="en-US" smtClean="0"/>
              <a:pPr/>
              <a:t>‹Nr.›</a:t>
            </a:fld>
            <a:endParaRPr lang="en-US"/>
          </a:p>
        </p:txBody>
      </p:sp>
      <p:sp>
        <p:nvSpPr>
          <p:cNvPr id="17" name="Title 1">
            <a:extLst>
              <a:ext uri="{FF2B5EF4-FFF2-40B4-BE49-F238E27FC236}">
                <a16:creationId xmlns:a16="http://schemas.microsoft.com/office/drawing/2014/main" id="{B7A7B597-76DE-B547-8D19-B1F3A91B4123}"/>
              </a:ext>
            </a:extLst>
          </p:cNvPr>
          <p:cNvSpPr>
            <a:spLocks noGrp="1"/>
          </p:cNvSpPr>
          <p:nvPr>
            <p:ph type="title" hasCustomPrompt="1"/>
          </p:nvPr>
        </p:nvSpPr>
        <p:spPr>
          <a:xfrm>
            <a:off x="734647" y="762620"/>
            <a:ext cx="2638406" cy="778213"/>
          </a:xfrm>
          <a:prstGeom prst="rect">
            <a:avLst/>
          </a:prstGeom>
        </p:spPr>
        <p:txBody>
          <a:bodyPr lIns="0" tIns="0" rIns="0" bIns="0" anchor="t">
            <a:noAutofit/>
          </a:bodyPr>
          <a:lstStyle>
            <a:lvl1pPr marL="0" marR="0" indent="0" algn="l" defTabSz="914400" rtl="0" eaLnBrk="1" fontAlgn="auto" latinLnBrk="0" hangingPunct="1">
              <a:lnSpc>
                <a:spcPct val="100000"/>
              </a:lnSpc>
              <a:spcBef>
                <a:spcPct val="0"/>
              </a:spcBef>
              <a:spcAft>
                <a:spcPts val="0"/>
              </a:spcAft>
              <a:buClrTx/>
              <a:buSzTx/>
              <a:buFontTx/>
              <a:buNone/>
              <a:tabLst/>
              <a:defRPr sz="3200"/>
            </a:lvl1pPr>
          </a:lstStyle>
          <a:p>
            <a:r>
              <a:rPr lang="en-US" err="1"/>
              <a:t>Inhalt</a:t>
            </a:r>
            <a:endParaRPr lang="en-US"/>
          </a:p>
        </p:txBody>
      </p:sp>
      <p:pic>
        <p:nvPicPr>
          <p:cNvPr id="4" name="Grafik 3">
            <a:extLst>
              <a:ext uri="{FF2B5EF4-FFF2-40B4-BE49-F238E27FC236}">
                <a16:creationId xmlns:a16="http://schemas.microsoft.com/office/drawing/2014/main" id="{276B6C84-B557-B5CC-AD33-AA1071AF2B0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35973" y="391426"/>
            <a:ext cx="1440090" cy="428749"/>
          </a:xfrm>
          <a:prstGeom prst="rect">
            <a:avLst/>
          </a:prstGeom>
        </p:spPr>
      </p:pic>
    </p:spTree>
    <p:extLst>
      <p:ext uri="{BB962C8B-B14F-4D97-AF65-F5344CB8AC3E}">
        <p14:creationId xmlns:p14="http://schemas.microsoft.com/office/powerpoint/2010/main" val="1047418048"/>
      </p:ext>
    </p:extLst>
  </p:cSld>
  <p:clrMapOvr>
    <a:masterClrMapping/>
  </p:clrMapOvr>
  <p:extLst>
    <p:ext uri="{DCECCB84-F9BA-43D5-87BE-67443E8EF086}">
      <p15:sldGuideLst xmlns:p15="http://schemas.microsoft.com/office/powerpoint/2012/main">
        <p15:guide id="1" pos="4677">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Inhaltsverzeichnis - lange">
    <p:spTree>
      <p:nvGrpSpPr>
        <p:cNvPr id="1" name=""/>
        <p:cNvGrpSpPr/>
        <p:nvPr/>
      </p:nvGrpSpPr>
      <p:grpSpPr>
        <a:xfrm>
          <a:off x="0" y="0"/>
          <a:ext cx="0" cy="0"/>
          <a:chOff x="0" y="0"/>
          <a:chExt cx="0" cy="0"/>
        </a:xfrm>
      </p:grpSpPr>
      <p:sp>
        <p:nvSpPr>
          <p:cNvPr id="13" name="Footer Placeholder 12"/>
          <p:cNvSpPr>
            <a:spLocks noGrp="1"/>
          </p:cNvSpPr>
          <p:nvPr>
            <p:ph type="ftr" sz="quarter" idx="10"/>
          </p:nvPr>
        </p:nvSpPr>
        <p:spPr>
          <a:xfrm>
            <a:off x="748676" y="6416676"/>
            <a:ext cx="1773360" cy="181125"/>
          </a:xfrm>
          <a:prstGeom prst="rect">
            <a:avLst/>
          </a:prstGeom>
        </p:spPr>
        <p:txBody>
          <a:bodyPr/>
          <a:lstStyle/>
          <a:p>
            <a:r>
              <a:rPr lang="en-US"/>
              <a:t>Weltkrebstag</a:t>
            </a:r>
          </a:p>
        </p:txBody>
      </p:sp>
      <p:sp>
        <p:nvSpPr>
          <p:cNvPr id="14" name="Slide Number Placeholder 13"/>
          <p:cNvSpPr>
            <a:spLocks noGrp="1"/>
          </p:cNvSpPr>
          <p:nvPr>
            <p:ph type="sldNum" sz="quarter" idx="11"/>
          </p:nvPr>
        </p:nvSpPr>
        <p:spPr>
          <a:xfrm>
            <a:off x="320246" y="6416676"/>
            <a:ext cx="280539" cy="181125"/>
          </a:xfrm>
          <a:prstGeom prst="rect">
            <a:avLst/>
          </a:prstGeom>
        </p:spPr>
        <p:txBody>
          <a:bodyPr/>
          <a:lstStyle/>
          <a:p>
            <a:fld id="{6676FEF2-85C7-4645-99F9-08581CDB22A3}" type="slidenum">
              <a:rPr lang="en-US" smtClean="0"/>
              <a:pPr/>
              <a:t>‹Nr.›</a:t>
            </a:fld>
            <a:endParaRPr lang="en-US"/>
          </a:p>
        </p:txBody>
      </p:sp>
      <p:sp>
        <p:nvSpPr>
          <p:cNvPr id="17" name="Title 1">
            <a:extLst>
              <a:ext uri="{FF2B5EF4-FFF2-40B4-BE49-F238E27FC236}">
                <a16:creationId xmlns:a16="http://schemas.microsoft.com/office/drawing/2014/main" id="{B7A7B597-76DE-B547-8D19-B1F3A91B4123}"/>
              </a:ext>
            </a:extLst>
          </p:cNvPr>
          <p:cNvSpPr>
            <a:spLocks noGrp="1"/>
          </p:cNvSpPr>
          <p:nvPr>
            <p:ph type="title" hasCustomPrompt="1"/>
          </p:nvPr>
        </p:nvSpPr>
        <p:spPr>
          <a:xfrm>
            <a:off x="734646" y="762619"/>
            <a:ext cx="4917831" cy="866156"/>
          </a:xfrm>
          <a:prstGeom prst="rect">
            <a:avLst/>
          </a:prstGeom>
        </p:spPr>
        <p:txBody>
          <a:bodyPr lIns="0" tIns="0" rIns="0" bIns="0" anchor="t">
            <a:noAutofit/>
          </a:bodyPr>
          <a:lstStyle>
            <a:lvl1pPr marL="0" marR="0" indent="0" algn="l" defTabSz="914400" rtl="0" eaLnBrk="1" fontAlgn="auto" latinLnBrk="0" hangingPunct="1">
              <a:lnSpc>
                <a:spcPct val="100000"/>
              </a:lnSpc>
              <a:spcBef>
                <a:spcPct val="0"/>
              </a:spcBef>
              <a:spcAft>
                <a:spcPts val="0"/>
              </a:spcAft>
              <a:buClrTx/>
              <a:buSzTx/>
              <a:buFontTx/>
              <a:buNone/>
              <a:tabLst/>
              <a:defRPr lang="en-AU" b="0" i="0" smtClean="0">
                <a:effectLst/>
              </a:defRPr>
            </a:lvl1pPr>
          </a:lstStyle>
          <a:p>
            <a:r>
              <a:rPr lang="en-US" err="1"/>
              <a:t>Langes</a:t>
            </a:r>
            <a:r>
              <a:rPr lang="en-US"/>
              <a:t> </a:t>
            </a:r>
            <a:r>
              <a:rPr lang="en-US" err="1"/>
              <a:t>Inhaltsverzeichnis</a:t>
            </a:r>
            <a:endParaRPr lang="en-US"/>
          </a:p>
        </p:txBody>
      </p:sp>
      <p:cxnSp>
        <p:nvCxnSpPr>
          <p:cNvPr id="16" name="Straight Connector 15">
            <a:extLst>
              <a:ext uri="{FF2B5EF4-FFF2-40B4-BE49-F238E27FC236}">
                <a16:creationId xmlns:a16="http://schemas.microsoft.com/office/drawing/2014/main" id="{E035ABE4-16D7-6A49-A065-38627DBAA1D0}"/>
              </a:ext>
            </a:extLst>
          </p:cNvPr>
          <p:cNvCxnSpPr/>
          <p:nvPr userDrawn="1"/>
        </p:nvCxnSpPr>
        <p:spPr>
          <a:xfrm>
            <a:off x="6096000" y="0"/>
            <a:ext cx="0" cy="68671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Grafik 3">
            <a:extLst>
              <a:ext uri="{FF2B5EF4-FFF2-40B4-BE49-F238E27FC236}">
                <a16:creationId xmlns:a16="http://schemas.microsoft.com/office/drawing/2014/main" id="{359E00FB-A818-0658-FA4E-A5BF7A7A6A9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35973" y="391426"/>
            <a:ext cx="1440090" cy="428749"/>
          </a:xfrm>
          <a:prstGeom prst="rect">
            <a:avLst/>
          </a:prstGeom>
        </p:spPr>
      </p:pic>
    </p:spTree>
    <p:extLst>
      <p:ext uri="{BB962C8B-B14F-4D97-AF65-F5344CB8AC3E}">
        <p14:creationId xmlns:p14="http://schemas.microsoft.com/office/powerpoint/2010/main" val="1709959139"/>
      </p:ext>
    </p:extLst>
  </p:cSld>
  <p:clrMapOvr>
    <a:masterClrMapping/>
  </p:clrMapOvr>
  <p:extLst>
    <p:ext uri="{DCECCB84-F9BA-43D5-87BE-67443E8EF086}">
      <p15:sldGuideLst xmlns:p15="http://schemas.microsoft.com/office/powerpoint/2012/main">
        <p15:guide id="1" pos="3561">
          <p15:clr>
            <a:srgbClr val="FBAE40"/>
          </p15:clr>
        </p15:guide>
        <p15:guide id="2" pos="4119">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ilerseite 1">
    <p:spTree>
      <p:nvGrpSpPr>
        <p:cNvPr id="1" name=""/>
        <p:cNvGrpSpPr/>
        <p:nvPr/>
      </p:nvGrpSpPr>
      <p:grpSpPr>
        <a:xfrm>
          <a:off x="0" y="0"/>
          <a:ext cx="0" cy="0"/>
          <a:chOff x="0" y="0"/>
          <a:chExt cx="0" cy="0"/>
        </a:xfrm>
      </p:grpSpPr>
      <p:sp>
        <p:nvSpPr>
          <p:cNvPr id="25" name="Text Placeholder 24"/>
          <p:cNvSpPr>
            <a:spLocks noGrp="1"/>
          </p:cNvSpPr>
          <p:nvPr>
            <p:ph type="body" sz="quarter" idx="14" hasCustomPrompt="1"/>
          </p:nvPr>
        </p:nvSpPr>
        <p:spPr>
          <a:xfrm>
            <a:off x="0" y="283434"/>
            <a:ext cx="1970623" cy="1129344"/>
          </a:xfrm>
          <a:prstGeom prst="rect">
            <a:avLst/>
          </a:prstGeom>
        </p:spPr>
        <p:txBody>
          <a:bodyPr tIns="0" rIns="90000" anchor="t">
            <a:noAutofit/>
          </a:bodyPr>
          <a:lstStyle>
            <a:lvl1pPr algn="ctr">
              <a:defRPr sz="6000" b="1" i="0">
                <a:solidFill>
                  <a:schemeClr val="accent4"/>
                </a:solidFill>
                <a:latin typeface="Abril Display" panose="02000503000000020003" pitchFamily="2" charset="77"/>
                <a:ea typeface="Abril Display" panose="02000503000000020003" pitchFamily="2" charset="77"/>
                <a:cs typeface="Abril Display" panose="02000503000000020003" pitchFamily="2" charset="77"/>
              </a:defRPr>
            </a:lvl1pPr>
          </a:lstStyle>
          <a:p>
            <a:pPr lvl="0"/>
            <a:r>
              <a:rPr lang="en-US" dirty="0"/>
              <a:t>01</a:t>
            </a:r>
          </a:p>
        </p:txBody>
      </p:sp>
      <p:cxnSp>
        <p:nvCxnSpPr>
          <p:cNvPr id="13" name="Straight Connector 12"/>
          <p:cNvCxnSpPr/>
          <p:nvPr userDrawn="1"/>
        </p:nvCxnSpPr>
        <p:spPr>
          <a:xfrm>
            <a:off x="1970623" y="0"/>
            <a:ext cx="0" cy="68671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itle 1"/>
          <p:cNvSpPr>
            <a:spLocks noGrp="1"/>
          </p:cNvSpPr>
          <p:nvPr>
            <p:ph type="ctrTitle" hasCustomPrompt="1"/>
          </p:nvPr>
        </p:nvSpPr>
        <p:spPr>
          <a:xfrm>
            <a:off x="3273868" y="3638550"/>
            <a:ext cx="7520868" cy="1679550"/>
          </a:xfrm>
          <a:prstGeom prst="rect">
            <a:avLst/>
          </a:prstGeom>
        </p:spPr>
        <p:txBody>
          <a:bodyPr lIns="0" tIns="0" rIns="0" bIns="0" anchor="t">
            <a:noAutofit/>
          </a:bodyPr>
          <a:lstStyle>
            <a:lvl1pPr algn="l">
              <a:defRPr sz="5200"/>
            </a:lvl1pPr>
          </a:lstStyle>
          <a:p>
            <a:r>
              <a:rPr lang="en-US" dirty="0"/>
              <a:t>Name des </a:t>
            </a:r>
            <a:r>
              <a:rPr lang="en-US" dirty="0" err="1"/>
              <a:t>Abschnitts</a:t>
            </a:r>
            <a:r>
              <a:rPr lang="en-US" dirty="0"/>
              <a:t>,</a:t>
            </a:r>
            <a:br>
              <a:rPr lang="en-US" dirty="0"/>
            </a:br>
            <a:r>
              <a:rPr lang="en-US" dirty="0"/>
              <a:t>Abril Display, 52 pts</a:t>
            </a:r>
          </a:p>
        </p:txBody>
      </p:sp>
      <p:sp>
        <p:nvSpPr>
          <p:cNvPr id="6" name="Subtitle 2">
            <a:extLst>
              <a:ext uri="{FF2B5EF4-FFF2-40B4-BE49-F238E27FC236}">
                <a16:creationId xmlns:a16="http://schemas.microsoft.com/office/drawing/2014/main" id="{B1CDF697-6E14-B843-855F-7DE807043573}"/>
              </a:ext>
            </a:extLst>
          </p:cNvPr>
          <p:cNvSpPr>
            <a:spLocks noGrp="1"/>
          </p:cNvSpPr>
          <p:nvPr>
            <p:ph type="subTitle" idx="1" hasCustomPrompt="1"/>
          </p:nvPr>
        </p:nvSpPr>
        <p:spPr>
          <a:xfrm>
            <a:off x="3273868" y="3135511"/>
            <a:ext cx="7520868" cy="419617"/>
          </a:xfrm>
          <a:prstGeom prst="rect">
            <a:avLst/>
          </a:prstGeom>
        </p:spPr>
        <p:txBody>
          <a:bodyPr lIns="0" tIns="0" rIns="0" bIns="0">
            <a:noAutofit/>
          </a:bodyPr>
          <a:lstStyle>
            <a:lvl1pPr marL="0" indent="0" algn="l">
              <a:buNone/>
              <a:defRPr sz="1600">
                <a:solidFill>
                  <a:schemeClr val="accent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err="1"/>
              <a:t>Unter-Überschrift</a:t>
            </a:r>
            <a:r>
              <a:rPr lang="en-US" dirty="0"/>
              <a:t>, Franklin Gothic, Demi, 16pts</a:t>
            </a:r>
          </a:p>
        </p:txBody>
      </p:sp>
      <p:pic>
        <p:nvPicPr>
          <p:cNvPr id="4" name="Grafik 3">
            <a:extLst>
              <a:ext uri="{FF2B5EF4-FFF2-40B4-BE49-F238E27FC236}">
                <a16:creationId xmlns:a16="http://schemas.microsoft.com/office/drawing/2014/main" id="{E1A91123-38DC-BF84-EECF-D4DA8513721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35973" y="391426"/>
            <a:ext cx="1440090" cy="428749"/>
          </a:xfrm>
          <a:prstGeom prst="rect">
            <a:avLst/>
          </a:prstGeom>
        </p:spPr>
      </p:pic>
    </p:spTree>
    <p:extLst>
      <p:ext uri="{BB962C8B-B14F-4D97-AF65-F5344CB8AC3E}">
        <p14:creationId xmlns:p14="http://schemas.microsoft.com/office/powerpoint/2010/main" val="3292187132"/>
      </p:ext>
    </p:extLst>
  </p:cSld>
  <p:clrMapOvr>
    <a:masterClrMapping/>
  </p:clrMapOvr>
  <p:extLst>
    <p:ext uri="{DCECCB84-F9BA-43D5-87BE-67443E8EF086}">
      <p15:sldGuideLst xmlns:p15="http://schemas.microsoft.com/office/powerpoint/2012/main">
        <p15:guide id="1" pos="2054">
          <p15:clr>
            <a:srgbClr val="FBAE40"/>
          </p15:clr>
        </p15:guide>
        <p15:guide id="2" orient="horz" pos="3203">
          <p15:clr>
            <a:srgbClr val="FBAE40"/>
          </p15:clr>
        </p15:guide>
        <p15:guide id="3" orient="horz" pos="352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Zitat">
    <p:bg>
      <p:bgPr>
        <a:solidFill>
          <a:srgbClr val="B9D0C8"/>
        </a:soli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748676" y="6416676"/>
            <a:ext cx="1773360" cy="181125"/>
          </a:xfrm>
          <a:prstGeom prst="rect">
            <a:avLst/>
          </a:prstGeom>
        </p:spPr>
        <p:txBody>
          <a:bodyPr/>
          <a:lstStyle/>
          <a:p>
            <a:r>
              <a:rPr lang="en-US"/>
              <a:t>Weltkrebstag</a:t>
            </a:r>
          </a:p>
        </p:txBody>
      </p:sp>
      <p:sp>
        <p:nvSpPr>
          <p:cNvPr id="5" name="Slide Number Placeholder 4"/>
          <p:cNvSpPr>
            <a:spLocks noGrp="1"/>
          </p:cNvSpPr>
          <p:nvPr>
            <p:ph type="sldNum" sz="quarter" idx="12"/>
          </p:nvPr>
        </p:nvSpPr>
        <p:spPr>
          <a:xfrm>
            <a:off x="320246" y="6416676"/>
            <a:ext cx="280539" cy="181125"/>
          </a:xfrm>
          <a:prstGeom prst="rect">
            <a:avLst/>
          </a:prstGeom>
        </p:spPr>
        <p:txBody>
          <a:bodyPr/>
          <a:lstStyle/>
          <a:p>
            <a:fld id="{6676FEF2-85C7-4645-99F9-08581CDB22A3}" type="slidenum">
              <a:rPr lang="en-US" smtClean="0"/>
              <a:t>‹Nr.›</a:t>
            </a:fld>
            <a:endParaRPr lang="en-US"/>
          </a:p>
        </p:txBody>
      </p:sp>
      <p:sp>
        <p:nvSpPr>
          <p:cNvPr id="6" name="Content Placeholder 2"/>
          <p:cNvSpPr txBox="1">
            <a:spLocks/>
          </p:cNvSpPr>
          <p:nvPr userDrawn="1"/>
        </p:nvSpPr>
        <p:spPr>
          <a:xfrm rot="10800000">
            <a:off x="5981376" y="1643658"/>
            <a:ext cx="391548" cy="185141"/>
          </a:xfrm>
          <a:prstGeom prst="rect">
            <a:avLst/>
          </a:prstGeom>
        </p:spPr>
        <p:txBody>
          <a:bodyPr vert="horz"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2283"/>
              </a:lnSpc>
              <a:buFont typeface="Arial" panose="020B0604020202020204" pitchFamily="34" charset="0"/>
              <a:buNone/>
            </a:pPr>
            <a:r>
              <a:rPr lang="en-US" sz="8000" b="1" i="1">
                <a:latin typeface="Abril Text" charset="0"/>
                <a:ea typeface="Abril Text" charset="0"/>
                <a:cs typeface="Abril Text" charset="0"/>
              </a:rPr>
              <a:t>“</a:t>
            </a:r>
          </a:p>
        </p:txBody>
      </p:sp>
      <p:cxnSp>
        <p:nvCxnSpPr>
          <p:cNvPr id="8" name="Straight Connector 7"/>
          <p:cNvCxnSpPr/>
          <p:nvPr userDrawn="1"/>
        </p:nvCxnSpPr>
        <p:spPr>
          <a:xfrm>
            <a:off x="6096000" y="1"/>
            <a:ext cx="0" cy="18287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6096000" y="5029202"/>
            <a:ext cx="0" cy="18287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 Placeholder 2"/>
          <p:cNvSpPr>
            <a:spLocks noGrp="1"/>
          </p:cNvSpPr>
          <p:nvPr>
            <p:ph type="body" idx="1" hasCustomPrompt="1"/>
          </p:nvPr>
        </p:nvSpPr>
        <p:spPr>
          <a:xfrm>
            <a:off x="3120916" y="4688959"/>
            <a:ext cx="5950169" cy="340243"/>
          </a:xfrm>
          <a:prstGeom prst="rect">
            <a:avLst/>
          </a:prstGeom>
        </p:spPr>
        <p:txBody>
          <a:bodyPr lIns="0" tIns="0" rIns="0" bIns="0">
            <a:noAutofit/>
          </a:bodyPr>
          <a:lstStyle>
            <a:lvl1pPr marL="0" indent="0" algn="ctr">
              <a:buNone/>
              <a:defRPr sz="1200">
                <a:solidFill>
                  <a:schemeClr val="accent4"/>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Name und Datum, Franklin Gothic, Demi, 12pts</a:t>
            </a:r>
          </a:p>
        </p:txBody>
      </p:sp>
      <p:sp>
        <p:nvSpPr>
          <p:cNvPr id="14" name="Title 1"/>
          <p:cNvSpPr>
            <a:spLocks noGrp="1"/>
          </p:cNvSpPr>
          <p:nvPr>
            <p:ph type="ctrTitle" hasCustomPrompt="1"/>
          </p:nvPr>
        </p:nvSpPr>
        <p:spPr>
          <a:xfrm>
            <a:off x="1250462" y="2740173"/>
            <a:ext cx="9691077" cy="1728838"/>
          </a:xfrm>
          <a:prstGeom prst="rect">
            <a:avLst/>
          </a:prstGeom>
        </p:spPr>
        <p:txBody>
          <a:bodyPr lIns="0" tIns="0" rIns="0" bIns="0" anchor="ctr">
            <a:normAutofit/>
          </a:bodyPr>
          <a:lstStyle>
            <a:lvl1pPr marL="0" marR="0" indent="0" algn="ctr" defTabSz="914400" rtl="0" eaLnBrk="1" fontAlgn="auto" latinLnBrk="0" hangingPunct="1">
              <a:lnSpc>
                <a:spcPts val="3900"/>
              </a:lnSpc>
              <a:spcBef>
                <a:spcPct val="0"/>
              </a:spcBef>
              <a:spcAft>
                <a:spcPts val="0"/>
              </a:spcAft>
              <a:buClrTx/>
              <a:buSzTx/>
              <a:buFontTx/>
              <a:buNone/>
              <a:tabLst/>
              <a:defRPr lang="en-US" b="0" i="1" u="none" strike="noStrike" smtClean="0">
                <a:effectLst/>
                <a:latin typeface="Abril Display" panose="02000503000000020003" pitchFamily="2" charset="77"/>
              </a:defRPr>
            </a:lvl1pPr>
          </a:lstStyle>
          <a:p>
            <a:r>
              <a:rPr lang="en-US" err="1"/>
              <a:t>Zitat</a:t>
            </a:r>
            <a:r>
              <a:rPr lang="en-US"/>
              <a:t> </a:t>
            </a:r>
            <a:r>
              <a:rPr lang="en-US" err="1"/>
              <a:t>hier</a:t>
            </a:r>
            <a:r>
              <a:rPr lang="en-US"/>
              <a:t> </a:t>
            </a:r>
            <a:r>
              <a:rPr lang="en-US" err="1"/>
              <a:t>zu</a:t>
            </a:r>
            <a:r>
              <a:rPr lang="en-US"/>
              <a:t> </a:t>
            </a:r>
            <a:r>
              <a:rPr lang="en-US" err="1"/>
              <a:t>gehen</a:t>
            </a:r>
            <a:r>
              <a:rPr lang="en-US"/>
              <a:t>.</a:t>
            </a:r>
            <a:br>
              <a:rPr lang="en-US"/>
            </a:br>
            <a:r>
              <a:rPr lang="en-US"/>
              <a:t>Abril Display, Regular, </a:t>
            </a:r>
            <a:br>
              <a:rPr lang="en-US"/>
            </a:br>
            <a:r>
              <a:rPr lang="en-US"/>
              <a:t>Italic, 32pt </a:t>
            </a:r>
          </a:p>
        </p:txBody>
      </p:sp>
      <p:sp>
        <p:nvSpPr>
          <p:cNvPr id="7" name="Rechteck 6">
            <a:extLst>
              <a:ext uri="{FF2B5EF4-FFF2-40B4-BE49-F238E27FC236}">
                <a16:creationId xmlns:a16="http://schemas.microsoft.com/office/drawing/2014/main" id="{33F3A214-5761-9D00-DADF-A02DA6B30DFA}"/>
              </a:ext>
            </a:extLst>
          </p:cNvPr>
          <p:cNvSpPr/>
          <p:nvPr userDrawn="1"/>
        </p:nvSpPr>
        <p:spPr>
          <a:xfrm>
            <a:off x="9650140" y="95250"/>
            <a:ext cx="2400300" cy="778213"/>
          </a:xfrm>
          <a:prstGeom prst="rect">
            <a:avLst/>
          </a:prstGeom>
          <a:solidFill>
            <a:srgbClr val="B9D0C8"/>
          </a:solidFill>
          <a:ln>
            <a:solidFill>
              <a:srgbClr val="B9D0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 name="Grafik 1">
            <a:extLst>
              <a:ext uri="{FF2B5EF4-FFF2-40B4-BE49-F238E27FC236}">
                <a16:creationId xmlns:a16="http://schemas.microsoft.com/office/drawing/2014/main" id="{A95FF407-18B6-DD5A-1886-E17D0E7EFB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35973" y="391426"/>
            <a:ext cx="1440090" cy="428749"/>
          </a:xfrm>
          <a:prstGeom prst="rect">
            <a:avLst/>
          </a:prstGeom>
        </p:spPr>
      </p:pic>
    </p:spTree>
    <p:extLst>
      <p:ext uri="{BB962C8B-B14F-4D97-AF65-F5344CB8AC3E}">
        <p14:creationId xmlns:p14="http://schemas.microsoft.com/office/powerpoint/2010/main" val="2796323365"/>
      </p:ext>
    </p:extLst>
  </p:cSld>
  <p:clrMapOvr>
    <a:masterClrMapping/>
  </p:clrMapOvr>
  <p:extLst>
    <p:ext uri="{DCECCB84-F9BA-43D5-87BE-67443E8EF086}">
      <p15:sldGuideLst xmlns:p15="http://schemas.microsoft.com/office/powerpoint/2012/main">
        <p15:guide id="1" pos="3840">
          <p15:clr>
            <a:srgbClr val="FBAE40"/>
          </p15:clr>
        </p15:guide>
        <p15:guide id="2" orient="horz" pos="1729">
          <p15:clr>
            <a:srgbClr val="FBAE40"/>
          </p15:clr>
        </p15:guide>
        <p15:guide id="3" orient="horz" pos="2818">
          <p15:clr>
            <a:srgbClr val="FBAE40"/>
          </p15:clr>
        </p15:guide>
        <p15:guide id="4" orient="horz" pos="3045">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Layout 1 - Angebot">
    <p:spTree>
      <p:nvGrpSpPr>
        <p:cNvPr id="1" name=""/>
        <p:cNvGrpSpPr/>
        <p:nvPr/>
      </p:nvGrpSpPr>
      <p:grpSpPr>
        <a:xfrm>
          <a:off x="0" y="0"/>
          <a:ext cx="0" cy="0"/>
          <a:chOff x="0" y="0"/>
          <a:chExt cx="0" cy="0"/>
        </a:xfrm>
      </p:grpSpPr>
      <p:sp>
        <p:nvSpPr>
          <p:cNvPr id="8" name="Footer Placeholder 7"/>
          <p:cNvSpPr>
            <a:spLocks noGrp="1"/>
          </p:cNvSpPr>
          <p:nvPr>
            <p:ph type="ftr" sz="quarter" idx="11"/>
          </p:nvPr>
        </p:nvSpPr>
        <p:spPr>
          <a:xfrm>
            <a:off x="748676" y="6416676"/>
            <a:ext cx="1773360" cy="181125"/>
          </a:xfrm>
          <a:prstGeom prst="rect">
            <a:avLst/>
          </a:prstGeom>
        </p:spPr>
        <p:txBody>
          <a:bodyPr/>
          <a:lstStyle>
            <a:lvl1pPr>
              <a:defRPr>
                <a:solidFill>
                  <a:srgbClr val="C00000"/>
                </a:solidFill>
              </a:defRPr>
            </a:lvl1pPr>
          </a:lstStyle>
          <a:p>
            <a:r>
              <a:rPr lang="en-US"/>
              <a:t>Weltkrebstag</a:t>
            </a:r>
          </a:p>
        </p:txBody>
      </p:sp>
      <p:sp>
        <p:nvSpPr>
          <p:cNvPr id="9" name="Slide Number Placeholder 8"/>
          <p:cNvSpPr>
            <a:spLocks noGrp="1"/>
          </p:cNvSpPr>
          <p:nvPr>
            <p:ph type="sldNum" sz="quarter" idx="12"/>
          </p:nvPr>
        </p:nvSpPr>
        <p:spPr>
          <a:xfrm>
            <a:off x="320246" y="6416676"/>
            <a:ext cx="280539" cy="181125"/>
          </a:xfrm>
          <a:prstGeom prst="rect">
            <a:avLst/>
          </a:prstGeom>
        </p:spPr>
        <p:txBody>
          <a:bodyPr/>
          <a:lstStyle>
            <a:lvl1pPr>
              <a:defRPr>
                <a:solidFill>
                  <a:srgbClr val="C00000"/>
                </a:solidFill>
              </a:defRPr>
            </a:lvl1pPr>
          </a:lstStyle>
          <a:p>
            <a:fld id="{6676FEF2-85C7-4645-99F9-08581CDB22A3}" type="slidenum">
              <a:rPr lang="en-US" smtClean="0"/>
              <a:pPr/>
              <a:t>‹Nr.›</a:t>
            </a:fld>
            <a:endParaRPr lang="en-US"/>
          </a:p>
        </p:txBody>
      </p:sp>
      <p:sp>
        <p:nvSpPr>
          <p:cNvPr id="17" name="Title 1">
            <a:extLst>
              <a:ext uri="{FF2B5EF4-FFF2-40B4-BE49-F238E27FC236}">
                <a16:creationId xmlns:a16="http://schemas.microsoft.com/office/drawing/2014/main" id="{5BA9106F-D6A9-0840-A744-8075D80D2DAE}"/>
              </a:ext>
            </a:extLst>
          </p:cNvPr>
          <p:cNvSpPr>
            <a:spLocks noGrp="1"/>
          </p:cNvSpPr>
          <p:nvPr>
            <p:ph type="title" hasCustomPrompt="1"/>
          </p:nvPr>
        </p:nvSpPr>
        <p:spPr>
          <a:xfrm>
            <a:off x="752622" y="776994"/>
            <a:ext cx="7446108" cy="894025"/>
          </a:xfrm>
          <a:prstGeom prst="rect">
            <a:avLst/>
          </a:prstGeom>
        </p:spPr>
        <p:txBody>
          <a:bodyPr lIns="0" tIns="0" rIns="0" bIns="0" anchor="t">
            <a:noAutofit/>
          </a:bodyPr>
          <a:lstStyle>
            <a:lvl1pPr>
              <a:defRPr/>
            </a:lvl1pPr>
          </a:lstStyle>
          <a:p>
            <a:r>
              <a:rPr lang="en-US" err="1"/>
              <a:t>Seitentitel</a:t>
            </a:r>
            <a:r>
              <a:rPr lang="en-US"/>
              <a:t>,</a:t>
            </a:r>
            <a:br>
              <a:rPr lang="en-US"/>
            </a:br>
            <a:r>
              <a:rPr lang="en-US"/>
              <a:t>Abril Display, Regular, 32 </a:t>
            </a:r>
            <a:r>
              <a:rPr lang="en-US" err="1"/>
              <a:t>pt</a:t>
            </a:r>
            <a:endParaRPr lang="en-US"/>
          </a:p>
        </p:txBody>
      </p:sp>
      <p:sp>
        <p:nvSpPr>
          <p:cNvPr id="26" name="Subtitle 2">
            <a:extLst>
              <a:ext uri="{FF2B5EF4-FFF2-40B4-BE49-F238E27FC236}">
                <a16:creationId xmlns:a16="http://schemas.microsoft.com/office/drawing/2014/main" id="{209A7F12-0411-0B42-8AA0-2844905D433E}"/>
              </a:ext>
            </a:extLst>
          </p:cNvPr>
          <p:cNvSpPr>
            <a:spLocks noGrp="1"/>
          </p:cNvSpPr>
          <p:nvPr>
            <p:ph type="subTitle" idx="14" hasCustomPrompt="1"/>
          </p:nvPr>
        </p:nvSpPr>
        <p:spPr>
          <a:xfrm>
            <a:off x="752622" y="480218"/>
            <a:ext cx="7446108" cy="146514"/>
          </a:xfrm>
          <a:prstGeom prst="rect">
            <a:avLst/>
          </a:prstGeom>
        </p:spPr>
        <p:txBody>
          <a:bodyPr lIns="0" tIns="0" rIns="0" bIns="0" anchor="b">
            <a:noAutofit/>
          </a:bodyPr>
          <a:lstStyle>
            <a:lvl1pPr marL="0" indent="0" algn="l">
              <a:buNone/>
              <a:defRPr sz="1200">
                <a:solidFill>
                  <a:schemeClr val="accent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Name des </a:t>
            </a:r>
            <a:r>
              <a:rPr lang="en-US" dirty="0" err="1"/>
              <a:t>Abschnitts</a:t>
            </a:r>
            <a:r>
              <a:rPr lang="en-US" dirty="0"/>
              <a:t>, Franklin Gothic, Demi, 12pt</a:t>
            </a:r>
          </a:p>
        </p:txBody>
      </p:sp>
      <p:sp>
        <p:nvSpPr>
          <p:cNvPr id="2" name="Rechteck 1">
            <a:extLst>
              <a:ext uri="{FF2B5EF4-FFF2-40B4-BE49-F238E27FC236}">
                <a16:creationId xmlns:a16="http://schemas.microsoft.com/office/drawing/2014/main" id="{81497114-F96C-AFCF-967B-41D571FCF01B}"/>
              </a:ext>
            </a:extLst>
          </p:cNvPr>
          <p:cNvSpPr/>
          <p:nvPr userDrawn="1"/>
        </p:nvSpPr>
        <p:spPr>
          <a:xfrm>
            <a:off x="9650140" y="95250"/>
            <a:ext cx="2400300" cy="7782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Textplatzhalter 6">
            <a:extLst>
              <a:ext uri="{FF2B5EF4-FFF2-40B4-BE49-F238E27FC236}">
                <a16:creationId xmlns:a16="http://schemas.microsoft.com/office/drawing/2014/main" id="{7580524A-0A04-10E0-F7A7-498627081975}"/>
              </a:ext>
            </a:extLst>
          </p:cNvPr>
          <p:cNvSpPr>
            <a:spLocks noGrp="1"/>
          </p:cNvSpPr>
          <p:nvPr>
            <p:ph type="body" sz="quarter" idx="24" hasCustomPrompt="1"/>
          </p:nvPr>
        </p:nvSpPr>
        <p:spPr>
          <a:xfrm>
            <a:off x="4279900" y="6320963"/>
            <a:ext cx="6920757" cy="309567"/>
          </a:xfrm>
          <a:prstGeom prst="rect">
            <a:avLst/>
          </a:prstGeom>
        </p:spPr>
        <p:txBody>
          <a:bodyPr lIns="0" tIns="0" rIns="0" bIns="0" anchor="b" anchorCtr="0">
            <a:normAutofit/>
          </a:bodyPr>
          <a:lstStyle>
            <a:lvl1pPr marL="0" indent="0" algn="r">
              <a:lnSpc>
                <a:spcPts val="900"/>
              </a:lnSpc>
              <a:spcBef>
                <a:spcPts val="0"/>
              </a:spcBef>
              <a:buNone/>
              <a:defRPr sz="700" b="0">
                <a:solidFill>
                  <a:schemeClr val="tx1"/>
                </a:solidFill>
                <a:latin typeface="Franklin Gothic Book" panose="020B0503020102020204" pitchFamily="34" charset="0"/>
              </a:defRPr>
            </a:lvl1pPr>
          </a:lstStyle>
          <a:p>
            <a:pPr lvl="0"/>
            <a:r>
              <a:rPr lang="de-DE" dirty="0"/>
              <a:t>Fußnote</a:t>
            </a:r>
          </a:p>
        </p:txBody>
      </p:sp>
      <p:sp>
        <p:nvSpPr>
          <p:cNvPr id="7" name="Rechteck 6">
            <a:extLst>
              <a:ext uri="{FF2B5EF4-FFF2-40B4-BE49-F238E27FC236}">
                <a16:creationId xmlns:a16="http://schemas.microsoft.com/office/drawing/2014/main" id="{5BC9948C-0E42-C1D2-1892-AE4A74E1F30D}"/>
              </a:ext>
            </a:extLst>
          </p:cNvPr>
          <p:cNvSpPr/>
          <p:nvPr userDrawn="1"/>
        </p:nvSpPr>
        <p:spPr>
          <a:xfrm>
            <a:off x="976391" y="2645733"/>
            <a:ext cx="2916796" cy="2997200"/>
          </a:xfrm>
          <a:prstGeom prst="rect">
            <a:avLst/>
          </a:prstGeom>
          <a:solidFill>
            <a:srgbClr val="B9D0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chemeClr val="accent3"/>
              </a:buClr>
            </a:pPr>
            <a:endParaRPr lang="de-DE" sz="800">
              <a:solidFill>
                <a:schemeClr val="tx1"/>
              </a:solidFill>
              <a:latin typeface="Franklin Gothic Book" panose="020B0503020102020204" pitchFamily="34" charset="0"/>
            </a:endParaRPr>
          </a:p>
        </p:txBody>
      </p:sp>
      <p:sp>
        <p:nvSpPr>
          <p:cNvPr id="14" name="Rechteck 13">
            <a:extLst>
              <a:ext uri="{FF2B5EF4-FFF2-40B4-BE49-F238E27FC236}">
                <a16:creationId xmlns:a16="http://schemas.microsoft.com/office/drawing/2014/main" id="{5C9CA6C0-E0B7-708B-705B-8774E60EE36B}"/>
              </a:ext>
            </a:extLst>
          </p:cNvPr>
          <p:cNvSpPr/>
          <p:nvPr userDrawn="1"/>
        </p:nvSpPr>
        <p:spPr>
          <a:xfrm>
            <a:off x="976391" y="5713850"/>
            <a:ext cx="2916795" cy="425184"/>
          </a:xfrm>
          <a:prstGeom prst="rect">
            <a:avLst/>
          </a:prstGeom>
          <a:solidFill>
            <a:srgbClr val="B9D0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chemeClr val="accent3"/>
              </a:buClr>
            </a:pPr>
            <a:endParaRPr lang="de-DE" sz="1600">
              <a:solidFill>
                <a:schemeClr val="tx1"/>
              </a:solidFill>
              <a:latin typeface="Franklin Gothic Demi" panose="020B0703020102020204" pitchFamily="34" charset="0"/>
            </a:endParaRPr>
          </a:p>
        </p:txBody>
      </p:sp>
      <p:sp>
        <p:nvSpPr>
          <p:cNvPr id="27" name="Textplatzhalter 26">
            <a:extLst>
              <a:ext uri="{FF2B5EF4-FFF2-40B4-BE49-F238E27FC236}">
                <a16:creationId xmlns:a16="http://schemas.microsoft.com/office/drawing/2014/main" id="{D4C1E788-CBD0-ACC6-7E6B-1F64B72567B3}"/>
              </a:ext>
            </a:extLst>
          </p:cNvPr>
          <p:cNvSpPr>
            <a:spLocks noGrp="1"/>
          </p:cNvSpPr>
          <p:nvPr>
            <p:ph type="body" sz="quarter" idx="25" hasCustomPrompt="1"/>
          </p:nvPr>
        </p:nvSpPr>
        <p:spPr>
          <a:xfrm>
            <a:off x="1141801" y="2705254"/>
            <a:ext cx="2548215" cy="2788665"/>
          </a:xfrm>
          <a:prstGeom prst="rect">
            <a:avLst/>
          </a:prstGeom>
        </p:spPr>
        <p:txBody>
          <a:bodyPr/>
          <a:lstStyle>
            <a:lvl1pPr>
              <a:lnSpc>
                <a:spcPct val="150000"/>
              </a:lnSpc>
              <a:defRPr sz="1200" b="0">
                <a:solidFill>
                  <a:schemeClr val="tx1"/>
                </a:solidFill>
                <a:latin typeface="+mn-lt"/>
              </a:defRPr>
            </a:lvl1pPr>
          </a:lstStyle>
          <a:p>
            <a:pPr lvl="0"/>
            <a:r>
              <a:rPr lang="de-DE" dirty="0"/>
              <a:t>Franklin </a:t>
            </a:r>
            <a:r>
              <a:rPr lang="de-DE" dirty="0" err="1"/>
              <a:t>Gothic</a:t>
            </a:r>
            <a:r>
              <a:rPr lang="de-DE" dirty="0"/>
              <a:t> Book, 14 </a:t>
            </a:r>
            <a:r>
              <a:rPr lang="de-DE" dirty="0" err="1"/>
              <a:t>pt</a:t>
            </a:r>
            <a:r>
              <a:rPr lang="de-DE" dirty="0"/>
              <a:t> Franklin </a:t>
            </a:r>
            <a:r>
              <a:rPr lang="de-DE" dirty="0" err="1"/>
              <a:t>Gothic</a:t>
            </a:r>
            <a:r>
              <a:rPr lang="de-DE" dirty="0"/>
              <a:t> Book, 14 </a:t>
            </a:r>
            <a:r>
              <a:rPr lang="de-DE" dirty="0" err="1"/>
              <a:t>pt</a:t>
            </a:r>
            <a:endParaRPr lang="de-DE" dirty="0"/>
          </a:p>
        </p:txBody>
      </p:sp>
      <p:sp>
        <p:nvSpPr>
          <p:cNvPr id="28" name="Textplatzhalter 26">
            <a:extLst>
              <a:ext uri="{FF2B5EF4-FFF2-40B4-BE49-F238E27FC236}">
                <a16:creationId xmlns:a16="http://schemas.microsoft.com/office/drawing/2014/main" id="{5402DCBA-2407-1385-79D4-475059546752}"/>
              </a:ext>
            </a:extLst>
          </p:cNvPr>
          <p:cNvSpPr>
            <a:spLocks noGrp="1"/>
          </p:cNvSpPr>
          <p:nvPr>
            <p:ph type="body" sz="quarter" idx="26" hasCustomPrompt="1"/>
          </p:nvPr>
        </p:nvSpPr>
        <p:spPr>
          <a:xfrm>
            <a:off x="1141801" y="5768841"/>
            <a:ext cx="2548215" cy="321471"/>
          </a:xfrm>
          <a:prstGeom prst="rect">
            <a:avLst/>
          </a:prstGeom>
        </p:spPr>
        <p:txBody>
          <a:bodyPr/>
          <a:lstStyle>
            <a:lvl1pPr algn="ctr">
              <a:defRPr sz="1600" b="0">
                <a:solidFill>
                  <a:schemeClr val="tx1"/>
                </a:solidFill>
                <a:latin typeface="Franklin Gothic Demi" panose="020B0703020102020204" pitchFamily="34" charset="0"/>
              </a:defRPr>
            </a:lvl1pPr>
          </a:lstStyle>
          <a:p>
            <a:pPr lvl="0"/>
            <a:r>
              <a:rPr lang="de-DE"/>
              <a:t>Preis</a:t>
            </a:r>
          </a:p>
        </p:txBody>
      </p:sp>
      <p:sp>
        <p:nvSpPr>
          <p:cNvPr id="29" name="Textplatzhalter 26">
            <a:extLst>
              <a:ext uri="{FF2B5EF4-FFF2-40B4-BE49-F238E27FC236}">
                <a16:creationId xmlns:a16="http://schemas.microsoft.com/office/drawing/2014/main" id="{8107620F-C40F-2E31-1BD3-813B0C8A54C8}"/>
              </a:ext>
            </a:extLst>
          </p:cNvPr>
          <p:cNvSpPr>
            <a:spLocks noGrp="1"/>
          </p:cNvSpPr>
          <p:nvPr>
            <p:ph type="body" sz="quarter" idx="27" hasCustomPrompt="1"/>
          </p:nvPr>
        </p:nvSpPr>
        <p:spPr>
          <a:xfrm>
            <a:off x="1141197" y="2239724"/>
            <a:ext cx="2548215" cy="321471"/>
          </a:xfrm>
          <a:prstGeom prst="rect">
            <a:avLst/>
          </a:prstGeom>
        </p:spPr>
        <p:txBody>
          <a:bodyPr/>
          <a:lstStyle>
            <a:lvl1pPr algn="ctr">
              <a:defRPr sz="1600" b="0">
                <a:solidFill>
                  <a:schemeClr val="tx1"/>
                </a:solidFill>
                <a:latin typeface="Franklin Gothic Demi" panose="020B0703020102020204" pitchFamily="34" charset="0"/>
              </a:defRPr>
            </a:lvl1pPr>
          </a:lstStyle>
          <a:p>
            <a:pPr lvl="0"/>
            <a:r>
              <a:rPr lang="de-DE"/>
              <a:t>Name BASIC</a:t>
            </a:r>
          </a:p>
        </p:txBody>
      </p:sp>
      <p:sp>
        <p:nvSpPr>
          <p:cNvPr id="30" name="Rechteck 29">
            <a:extLst>
              <a:ext uri="{FF2B5EF4-FFF2-40B4-BE49-F238E27FC236}">
                <a16:creationId xmlns:a16="http://schemas.microsoft.com/office/drawing/2014/main" id="{C567AC72-7A82-7248-316B-FC65E6FCC9A5}"/>
              </a:ext>
            </a:extLst>
          </p:cNvPr>
          <p:cNvSpPr/>
          <p:nvPr userDrawn="1"/>
        </p:nvSpPr>
        <p:spPr>
          <a:xfrm>
            <a:off x="4630127" y="2645733"/>
            <a:ext cx="2916796" cy="2997200"/>
          </a:xfrm>
          <a:prstGeom prst="rect">
            <a:avLst/>
          </a:prstGeom>
          <a:solidFill>
            <a:srgbClr val="B9D0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chemeClr val="accent3"/>
              </a:buClr>
            </a:pPr>
            <a:endParaRPr lang="de-DE" sz="800">
              <a:solidFill>
                <a:schemeClr val="tx1"/>
              </a:solidFill>
              <a:latin typeface="Franklin Gothic Book" panose="020B0503020102020204" pitchFamily="34" charset="0"/>
            </a:endParaRPr>
          </a:p>
        </p:txBody>
      </p:sp>
      <p:sp>
        <p:nvSpPr>
          <p:cNvPr id="31" name="Rechteck 30">
            <a:extLst>
              <a:ext uri="{FF2B5EF4-FFF2-40B4-BE49-F238E27FC236}">
                <a16:creationId xmlns:a16="http://schemas.microsoft.com/office/drawing/2014/main" id="{C6475941-1D9C-12DB-EB46-3AE3914414BD}"/>
              </a:ext>
            </a:extLst>
          </p:cNvPr>
          <p:cNvSpPr/>
          <p:nvPr userDrawn="1"/>
        </p:nvSpPr>
        <p:spPr>
          <a:xfrm>
            <a:off x="4630127" y="5713850"/>
            <a:ext cx="2916795" cy="425184"/>
          </a:xfrm>
          <a:prstGeom prst="rect">
            <a:avLst/>
          </a:prstGeom>
          <a:solidFill>
            <a:srgbClr val="B9D0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chemeClr val="accent3"/>
              </a:buClr>
            </a:pPr>
            <a:endParaRPr lang="de-DE" sz="1600">
              <a:solidFill>
                <a:schemeClr val="tx1"/>
              </a:solidFill>
              <a:latin typeface="Franklin Gothic Demi" panose="020B0703020102020204" pitchFamily="34" charset="0"/>
            </a:endParaRPr>
          </a:p>
        </p:txBody>
      </p:sp>
      <p:sp>
        <p:nvSpPr>
          <p:cNvPr id="32" name="Textplatzhalter 26">
            <a:extLst>
              <a:ext uri="{FF2B5EF4-FFF2-40B4-BE49-F238E27FC236}">
                <a16:creationId xmlns:a16="http://schemas.microsoft.com/office/drawing/2014/main" id="{717A79BA-E2E7-2FD7-2C8B-331AC098D1C6}"/>
              </a:ext>
            </a:extLst>
          </p:cNvPr>
          <p:cNvSpPr>
            <a:spLocks noGrp="1"/>
          </p:cNvSpPr>
          <p:nvPr>
            <p:ph type="body" sz="quarter" idx="28" hasCustomPrompt="1"/>
          </p:nvPr>
        </p:nvSpPr>
        <p:spPr>
          <a:xfrm>
            <a:off x="4795537" y="2705254"/>
            <a:ext cx="2548215" cy="2788665"/>
          </a:xfrm>
          <a:prstGeom prst="rect">
            <a:avLst/>
          </a:prstGeom>
        </p:spPr>
        <p:txBody>
          <a:bodyPr/>
          <a:lstStyle>
            <a:lvl1pPr>
              <a:lnSpc>
                <a:spcPct val="150000"/>
              </a:lnSpc>
              <a:defRPr sz="1200" b="0">
                <a:solidFill>
                  <a:schemeClr val="tx1"/>
                </a:solidFill>
                <a:latin typeface="+mn-lt"/>
              </a:defRPr>
            </a:lvl1pPr>
          </a:lstStyle>
          <a:p>
            <a:pPr lvl="0"/>
            <a:r>
              <a:rPr lang="de-DE" dirty="0"/>
              <a:t>Franklin </a:t>
            </a:r>
            <a:r>
              <a:rPr lang="de-DE" dirty="0" err="1"/>
              <a:t>Gothic</a:t>
            </a:r>
            <a:r>
              <a:rPr lang="de-DE" dirty="0"/>
              <a:t> Book, 14 </a:t>
            </a:r>
            <a:r>
              <a:rPr lang="de-DE" dirty="0" err="1"/>
              <a:t>pt</a:t>
            </a:r>
            <a:r>
              <a:rPr lang="de-DE" dirty="0"/>
              <a:t> Franklin </a:t>
            </a:r>
            <a:r>
              <a:rPr lang="de-DE" dirty="0" err="1"/>
              <a:t>Gothic</a:t>
            </a:r>
            <a:r>
              <a:rPr lang="de-DE" dirty="0"/>
              <a:t> Book, 14 </a:t>
            </a:r>
            <a:r>
              <a:rPr lang="de-DE" dirty="0" err="1"/>
              <a:t>pt</a:t>
            </a:r>
            <a:endParaRPr lang="de-DE" dirty="0"/>
          </a:p>
        </p:txBody>
      </p:sp>
      <p:sp>
        <p:nvSpPr>
          <p:cNvPr id="33" name="Textplatzhalter 26">
            <a:extLst>
              <a:ext uri="{FF2B5EF4-FFF2-40B4-BE49-F238E27FC236}">
                <a16:creationId xmlns:a16="http://schemas.microsoft.com/office/drawing/2014/main" id="{11C2457B-EF41-DE55-D2C1-906C6C994021}"/>
              </a:ext>
            </a:extLst>
          </p:cNvPr>
          <p:cNvSpPr>
            <a:spLocks noGrp="1"/>
          </p:cNvSpPr>
          <p:nvPr>
            <p:ph type="body" sz="quarter" idx="29" hasCustomPrompt="1"/>
          </p:nvPr>
        </p:nvSpPr>
        <p:spPr>
          <a:xfrm>
            <a:off x="4795537" y="5768841"/>
            <a:ext cx="2548215" cy="321471"/>
          </a:xfrm>
          <a:prstGeom prst="rect">
            <a:avLst/>
          </a:prstGeom>
        </p:spPr>
        <p:txBody>
          <a:bodyPr/>
          <a:lstStyle>
            <a:lvl1pPr algn="ctr">
              <a:defRPr sz="1600" b="0">
                <a:solidFill>
                  <a:schemeClr val="tx1"/>
                </a:solidFill>
                <a:latin typeface="Franklin Gothic Demi" panose="020B0703020102020204" pitchFamily="34" charset="0"/>
              </a:defRPr>
            </a:lvl1pPr>
          </a:lstStyle>
          <a:p>
            <a:pPr lvl="0"/>
            <a:r>
              <a:rPr lang="de-DE"/>
              <a:t>Preis</a:t>
            </a:r>
          </a:p>
        </p:txBody>
      </p:sp>
      <p:sp>
        <p:nvSpPr>
          <p:cNvPr id="34" name="Textplatzhalter 26">
            <a:extLst>
              <a:ext uri="{FF2B5EF4-FFF2-40B4-BE49-F238E27FC236}">
                <a16:creationId xmlns:a16="http://schemas.microsoft.com/office/drawing/2014/main" id="{28F8A1F9-2863-EBCE-01CE-9A5868880145}"/>
              </a:ext>
            </a:extLst>
          </p:cNvPr>
          <p:cNvSpPr>
            <a:spLocks noGrp="1"/>
          </p:cNvSpPr>
          <p:nvPr>
            <p:ph type="body" sz="quarter" idx="30" hasCustomPrompt="1"/>
          </p:nvPr>
        </p:nvSpPr>
        <p:spPr>
          <a:xfrm>
            <a:off x="4794933" y="2239724"/>
            <a:ext cx="2548215" cy="321471"/>
          </a:xfrm>
          <a:prstGeom prst="rect">
            <a:avLst/>
          </a:prstGeom>
        </p:spPr>
        <p:txBody>
          <a:bodyPr/>
          <a:lstStyle>
            <a:lvl1pPr algn="ctr">
              <a:defRPr sz="1600" b="0">
                <a:solidFill>
                  <a:schemeClr val="tx1"/>
                </a:solidFill>
                <a:latin typeface="Franklin Gothic Demi" panose="020B0703020102020204" pitchFamily="34" charset="0"/>
              </a:defRPr>
            </a:lvl1pPr>
          </a:lstStyle>
          <a:p>
            <a:pPr lvl="0"/>
            <a:r>
              <a:rPr lang="de-DE"/>
              <a:t>Name PREMIUM</a:t>
            </a:r>
          </a:p>
        </p:txBody>
      </p:sp>
      <p:sp>
        <p:nvSpPr>
          <p:cNvPr id="35" name="Rechteck 34">
            <a:extLst>
              <a:ext uri="{FF2B5EF4-FFF2-40B4-BE49-F238E27FC236}">
                <a16:creationId xmlns:a16="http://schemas.microsoft.com/office/drawing/2014/main" id="{96AEAC1E-08F1-D17B-D81A-EB6E328D7828}"/>
              </a:ext>
            </a:extLst>
          </p:cNvPr>
          <p:cNvSpPr/>
          <p:nvPr userDrawn="1"/>
        </p:nvSpPr>
        <p:spPr>
          <a:xfrm>
            <a:off x="8283862" y="2645733"/>
            <a:ext cx="2916796" cy="2997200"/>
          </a:xfrm>
          <a:prstGeom prst="rect">
            <a:avLst/>
          </a:prstGeom>
          <a:solidFill>
            <a:srgbClr val="B9D0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chemeClr val="accent3"/>
              </a:buClr>
            </a:pPr>
            <a:endParaRPr lang="de-DE" sz="800">
              <a:solidFill>
                <a:schemeClr val="tx1"/>
              </a:solidFill>
              <a:latin typeface="Franklin Gothic Book" panose="020B0503020102020204" pitchFamily="34" charset="0"/>
            </a:endParaRPr>
          </a:p>
        </p:txBody>
      </p:sp>
      <p:sp>
        <p:nvSpPr>
          <p:cNvPr id="36" name="Rechteck 35">
            <a:extLst>
              <a:ext uri="{FF2B5EF4-FFF2-40B4-BE49-F238E27FC236}">
                <a16:creationId xmlns:a16="http://schemas.microsoft.com/office/drawing/2014/main" id="{61814B3B-AB71-7832-7741-42ACDD41E75C}"/>
              </a:ext>
            </a:extLst>
          </p:cNvPr>
          <p:cNvSpPr/>
          <p:nvPr userDrawn="1"/>
        </p:nvSpPr>
        <p:spPr>
          <a:xfrm>
            <a:off x="8283862" y="5713850"/>
            <a:ext cx="2916795" cy="425184"/>
          </a:xfrm>
          <a:prstGeom prst="rect">
            <a:avLst/>
          </a:prstGeom>
          <a:solidFill>
            <a:srgbClr val="B9D0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chemeClr val="accent3"/>
              </a:buClr>
            </a:pPr>
            <a:endParaRPr lang="de-DE" sz="1600">
              <a:solidFill>
                <a:schemeClr val="tx1"/>
              </a:solidFill>
              <a:latin typeface="Franklin Gothic Demi" panose="020B0703020102020204" pitchFamily="34" charset="0"/>
            </a:endParaRPr>
          </a:p>
        </p:txBody>
      </p:sp>
      <p:sp>
        <p:nvSpPr>
          <p:cNvPr id="37" name="Textplatzhalter 26">
            <a:extLst>
              <a:ext uri="{FF2B5EF4-FFF2-40B4-BE49-F238E27FC236}">
                <a16:creationId xmlns:a16="http://schemas.microsoft.com/office/drawing/2014/main" id="{6A6CF71B-1369-87F5-1237-06D22E35FBC6}"/>
              </a:ext>
            </a:extLst>
          </p:cNvPr>
          <p:cNvSpPr>
            <a:spLocks noGrp="1"/>
          </p:cNvSpPr>
          <p:nvPr>
            <p:ph type="body" sz="quarter" idx="31" hasCustomPrompt="1"/>
          </p:nvPr>
        </p:nvSpPr>
        <p:spPr>
          <a:xfrm>
            <a:off x="8449272" y="2705254"/>
            <a:ext cx="2548215" cy="2788665"/>
          </a:xfrm>
          <a:prstGeom prst="rect">
            <a:avLst/>
          </a:prstGeom>
        </p:spPr>
        <p:txBody>
          <a:bodyPr/>
          <a:lstStyle>
            <a:lvl1pPr>
              <a:lnSpc>
                <a:spcPct val="150000"/>
              </a:lnSpc>
              <a:defRPr sz="1200" b="0">
                <a:solidFill>
                  <a:schemeClr val="tx1"/>
                </a:solidFill>
                <a:latin typeface="+mn-lt"/>
              </a:defRPr>
            </a:lvl1pPr>
          </a:lstStyle>
          <a:p>
            <a:pPr lvl="0"/>
            <a:r>
              <a:rPr lang="de-DE" dirty="0"/>
              <a:t>Franklin </a:t>
            </a:r>
            <a:r>
              <a:rPr lang="de-DE" dirty="0" err="1"/>
              <a:t>Gothic</a:t>
            </a:r>
            <a:r>
              <a:rPr lang="de-DE" dirty="0"/>
              <a:t> Book, 14 </a:t>
            </a:r>
            <a:r>
              <a:rPr lang="de-DE" dirty="0" err="1"/>
              <a:t>pt</a:t>
            </a:r>
            <a:r>
              <a:rPr lang="de-DE" dirty="0"/>
              <a:t> Franklin </a:t>
            </a:r>
            <a:r>
              <a:rPr lang="de-DE" dirty="0" err="1"/>
              <a:t>Gothic</a:t>
            </a:r>
            <a:r>
              <a:rPr lang="de-DE" dirty="0"/>
              <a:t> Book, 14 </a:t>
            </a:r>
            <a:r>
              <a:rPr lang="de-DE" dirty="0" err="1"/>
              <a:t>pt</a:t>
            </a:r>
            <a:endParaRPr lang="de-DE" dirty="0"/>
          </a:p>
        </p:txBody>
      </p:sp>
      <p:sp>
        <p:nvSpPr>
          <p:cNvPr id="38" name="Textplatzhalter 26">
            <a:extLst>
              <a:ext uri="{FF2B5EF4-FFF2-40B4-BE49-F238E27FC236}">
                <a16:creationId xmlns:a16="http://schemas.microsoft.com/office/drawing/2014/main" id="{03689ED4-67FD-C438-A90B-BED49D094B50}"/>
              </a:ext>
            </a:extLst>
          </p:cNvPr>
          <p:cNvSpPr>
            <a:spLocks noGrp="1"/>
          </p:cNvSpPr>
          <p:nvPr>
            <p:ph type="body" sz="quarter" idx="32" hasCustomPrompt="1"/>
          </p:nvPr>
        </p:nvSpPr>
        <p:spPr>
          <a:xfrm>
            <a:off x="8449272" y="5768841"/>
            <a:ext cx="2548215" cy="321471"/>
          </a:xfrm>
          <a:prstGeom prst="rect">
            <a:avLst/>
          </a:prstGeom>
        </p:spPr>
        <p:txBody>
          <a:bodyPr/>
          <a:lstStyle>
            <a:lvl1pPr algn="ctr">
              <a:defRPr sz="1600" b="0">
                <a:solidFill>
                  <a:schemeClr val="tx1"/>
                </a:solidFill>
                <a:latin typeface="Franklin Gothic Demi" panose="020B0703020102020204" pitchFamily="34" charset="0"/>
              </a:defRPr>
            </a:lvl1pPr>
          </a:lstStyle>
          <a:p>
            <a:pPr lvl="0"/>
            <a:r>
              <a:rPr lang="de-DE"/>
              <a:t>Preis</a:t>
            </a:r>
          </a:p>
        </p:txBody>
      </p:sp>
      <p:sp>
        <p:nvSpPr>
          <p:cNvPr id="39" name="Textplatzhalter 26">
            <a:extLst>
              <a:ext uri="{FF2B5EF4-FFF2-40B4-BE49-F238E27FC236}">
                <a16:creationId xmlns:a16="http://schemas.microsoft.com/office/drawing/2014/main" id="{13B17C4B-6987-760F-6B25-D7C832C23CF1}"/>
              </a:ext>
            </a:extLst>
          </p:cNvPr>
          <p:cNvSpPr>
            <a:spLocks noGrp="1"/>
          </p:cNvSpPr>
          <p:nvPr>
            <p:ph type="body" sz="quarter" idx="33" hasCustomPrompt="1"/>
          </p:nvPr>
        </p:nvSpPr>
        <p:spPr>
          <a:xfrm>
            <a:off x="8448668" y="2239724"/>
            <a:ext cx="2548215" cy="321471"/>
          </a:xfrm>
          <a:prstGeom prst="rect">
            <a:avLst/>
          </a:prstGeom>
        </p:spPr>
        <p:txBody>
          <a:bodyPr/>
          <a:lstStyle>
            <a:lvl1pPr algn="ctr">
              <a:defRPr sz="1600" b="0">
                <a:solidFill>
                  <a:schemeClr val="tx1"/>
                </a:solidFill>
                <a:latin typeface="Franklin Gothic Demi" panose="020B0703020102020204" pitchFamily="34" charset="0"/>
              </a:defRPr>
            </a:lvl1pPr>
          </a:lstStyle>
          <a:p>
            <a:pPr lvl="0"/>
            <a:r>
              <a:rPr lang="de-DE"/>
              <a:t>Name PREMIUM PLUS</a:t>
            </a:r>
          </a:p>
        </p:txBody>
      </p:sp>
      <p:cxnSp>
        <p:nvCxnSpPr>
          <p:cNvPr id="3" name="Straight Connector 18">
            <a:extLst>
              <a:ext uri="{FF2B5EF4-FFF2-40B4-BE49-F238E27FC236}">
                <a16:creationId xmlns:a16="http://schemas.microsoft.com/office/drawing/2014/main" id="{724F7A9B-5304-3ABD-829D-9430288C4875}"/>
              </a:ext>
            </a:extLst>
          </p:cNvPr>
          <p:cNvCxnSpPr/>
          <p:nvPr userDrawn="1"/>
        </p:nvCxnSpPr>
        <p:spPr>
          <a:xfrm>
            <a:off x="2" y="1842483"/>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Grafik 3">
            <a:extLst>
              <a:ext uri="{FF2B5EF4-FFF2-40B4-BE49-F238E27FC236}">
                <a16:creationId xmlns:a16="http://schemas.microsoft.com/office/drawing/2014/main" id="{B4946B4D-EE39-A04C-CFDB-7EC87774239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35973" y="391426"/>
            <a:ext cx="1440090" cy="428749"/>
          </a:xfrm>
          <a:prstGeom prst="rect">
            <a:avLst/>
          </a:prstGeom>
        </p:spPr>
      </p:pic>
    </p:spTree>
    <p:extLst>
      <p:ext uri="{BB962C8B-B14F-4D97-AF65-F5344CB8AC3E}">
        <p14:creationId xmlns:p14="http://schemas.microsoft.com/office/powerpoint/2010/main" val="362021305"/>
      </p:ext>
    </p:extLst>
  </p:cSld>
  <p:clrMapOvr>
    <a:masterClrMapping/>
  </p:clrMapOvr>
  <p:extLst>
    <p:ext uri="{DCECCB84-F9BA-43D5-87BE-67443E8EF086}">
      <p15:sldGuideLst xmlns:p15="http://schemas.microsoft.com/office/powerpoint/2012/main">
        <p15:guide id="1" pos="2500">
          <p15:clr>
            <a:srgbClr val="FBAE40"/>
          </p15:clr>
        </p15:guide>
        <p15:guide id="2" pos="2836">
          <p15:clr>
            <a:srgbClr val="FBAE40"/>
          </p15:clr>
        </p15:guide>
        <p15:guide id="3" pos="4844">
          <p15:clr>
            <a:srgbClr val="FBAE40"/>
          </p15:clr>
        </p15:guide>
        <p15:guide id="4" pos="5180">
          <p15:clr>
            <a:srgbClr val="FBAE40"/>
          </p15:clr>
        </p15:guide>
        <p15:guide id="5" pos="3003">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024_Titel mit 2 Bildern II">
    <p:spTree>
      <p:nvGrpSpPr>
        <p:cNvPr id="1" name=""/>
        <p:cNvGrpSpPr/>
        <p:nvPr/>
      </p:nvGrpSpPr>
      <p:grpSpPr>
        <a:xfrm>
          <a:off x="0" y="0"/>
          <a:ext cx="0" cy="0"/>
          <a:chOff x="0" y="0"/>
          <a:chExt cx="0" cy="0"/>
        </a:xfrm>
      </p:grpSpPr>
      <p:sp>
        <p:nvSpPr>
          <p:cNvPr id="2" name="Bildplatzhalter 13">
            <a:extLst>
              <a:ext uri="{FF2B5EF4-FFF2-40B4-BE49-F238E27FC236}">
                <a16:creationId xmlns:a16="http://schemas.microsoft.com/office/drawing/2014/main" id="{59A5293D-4B1E-A63B-0E90-F44BAA8D2740}"/>
              </a:ext>
            </a:extLst>
          </p:cNvPr>
          <p:cNvSpPr>
            <a:spLocks noGrp="1"/>
          </p:cNvSpPr>
          <p:nvPr>
            <p:ph type="pic" sz="quarter" idx="17"/>
          </p:nvPr>
        </p:nvSpPr>
        <p:spPr>
          <a:xfrm>
            <a:off x="8220076" y="0"/>
            <a:ext cx="3971924" cy="6858000"/>
          </a:xfrm>
          <a:prstGeom prst="rect">
            <a:avLst/>
          </a:prstGeom>
          <a:solidFill>
            <a:srgbClr val="B9D0C8"/>
          </a:solidFill>
          <a:ln>
            <a:noFill/>
          </a:ln>
        </p:spPr>
        <p:txBody>
          <a:bodyPr/>
          <a:lstStyle/>
          <a:p>
            <a:r>
              <a:rPr lang="de-DE"/>
              <a:t>Bild durch Klicken auf Symbol hinzufügen</a:t>
            </a:r>
          </a:p>
        </p:txBody>
      </p:sp>
      <p:sp>
        <p:nvSpPr>
          <p:cNvPr id="5" name="Bildplatzhalter 4">
            <a:extLst>
              <a:ext uri="{FF2B5EF4-FFF2-40B4-BE49-F238E27FC236}">
                <a16:creationId xmlns:a16="http://schemas.microsoft.com/office/drawing/2014/main" id="{E4E4406A-6C91-D0B9-BE16-A1F3F616C698}"/>
              </a:ext>
            </a:extLst>
          </p:cNvPr>
          <p:cNvSpPr>
            <a:spLocks noGrp="1"/>
          </p:cNvSpPr>
          <p:nvPr>
            <p:ph type="pic" sz="quarter" idx="10"/>
          </p:nvPr>
        </p:nvSpPr>
        <p:spPr>
          <a:xfrm>
            <a:off x="0" y="0"/>
            <a:ext cx="8077942" cy="6858000"/>
          </a:xfrm>
          <a:prstGeom prst="rect">
            <a:avLst/>
          </a:prstGeom>
          <a:solidFill>
            <a:srgbClr val="B9D0C8"/>
          </a:solidFill>
        </p:spPr>
        <p:txBody>
          <a:bodyPr/>
          <a:lstStyle/>
          <a:p>
            <a:r>
              <a:rPr lang="de-DE"/>
              <a:t>Bild durch Klicken auf Symbol hinzufügen</a:t>
            </a:r>
          </a:p>
        </p:txBody>
      </p:sp>
      <p:sp>
        <p:nvSpPr>
          <p:cNvPr id="18" name="Rechteck 17">
            <a:extLst>
              <a:ext uri="{FF2B5EF4-FFF2-40B4-BE49-F238E27FC236}">
                <a16:creationId xmlns:a16="http://schemas.microsoft.com/office/drawing/2014/main" id="{BD528EC3-676B-99B3-257B-4364B6B2E49B}"/>
              </a:ext>
            </a:extLst>
          </p:cNvPr>
          <p:cNvSpPr/>
          <p:nvPr userDrawn="1"/>
        </p:nvSpPr>
        <p:spPr>
          <a:xfrm>
            <a:off x="443932" y="3075014"/>
            <a:ext cx="4284986" cy="3174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Untertitel 2">
            <a:extLst>
              <a:ext uri="{FF2B5EF4-FFF2-40B4-BE49-F238E27FC236}">
                <a16:creationId xmlns:a16="http://schemas.microsoft.com/office/drawing/2014/main" id="{2830135D-72D4-711D-0A37-EA3FB18C9DFF}"/>
              </a:ext>
            </a:extLst>
          </p:cNvPr>
          <p:cNvSpPr>
            <a:spLocks noGrp="1"/>
          </p:cNvSpPr>
          <p:nvPr>
            <p:ph type="subTitle" idx="1" hasCustomPrompt="1"/>
          </p:nvPr>
        </p:nvSpPr>
        <p:spPr>
          <a:xfrm>
            <a:off x="515938" y="3089787"/>
            <a:ext cx="7704137" cy="434507"/>
          </a:xfrm>
          <a:prstGeom prst="rect">
            <a:avLst/>
          </a:prstGeom>
        </p:spPr>
        <p:txBody>
          <a:bodyPr/>
          <a:lstStyle>
            <a:lvl1pPr marL="0" indent="0" algn="l">
              <a:buNone/>
              <a:defRPr sz="1600">
                <a:solidFill>
                  <a:srgbClr val="CE0000"/>
                </a:solidFill>
                <a:latin typeface="Franklin Gothic Demi" panose="020B0703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Unter-Überschrift, Franklin </a:t>
            </a:r>
            <a:r>
              <a:rPr lang="de-DE" err="1"/>
              <a:t>Gothic</a:t>
            </a:r>
            <a:r>
              <a:rPr lang="de-DE"/>
              <a:t> Demi 16 </a:t>
            </a:r>
            <a:r>
              <a:rPr lang="de-DE" err="1"/>
              <a:t>pts</a:t>
            </a:r>
            <a:endParaRPr lang="de-DE"/>
          </a:p>
        </p:txBody>
      </p:sp>
      <p:sp>
        <p:nvSpPr>
          <p:cNvPr id="8" name="Textplatzhalter 29">
            <a:extLst>
              <a:ext uri="{FF2B5EF4-FFF2-40B4-BE49-F238E27FC236}">
                <a16:creationId xmlns:a16="http://schemas.microsoft.com/office/drawing/2014/main" id="{A5608EFE-569D-EEAF-811C-25BB8AFD2BFD}"/>
              </a:ext>
            </a:extLst>
          </p:cNvPr>
          <p:cNvSpPr>
            <a:spLocks noGrp="1"/>
          </p:cNvSpPr>
          <p:nvPr>
            <p:ph type="body" sz="quarter" idx="16" hasCustomPrompt="1"/>
          </p:nvPr>
        </p:nvSpPr>
        <p:spPr>
          <a:xfrm rot="16200000">
            <a:off x="10449916" y="5085434"/>
            <a:ext cx="3304171" cy="180001"/>
          </a:xfrm>
          <a:prstGeom prst="rect">
            <a:avLst/>
          </a:prstGeom>
        </p:spPr>
        <p:txBody>
          <a:bodyPr anchor="ctr" anchorCtr="0"/>
          <a:lstStyle>
            <a:lvl1pPr algn="l">
              <a:lnSpc>
                <a:spcPts val="900"/>
              </a:lnSpc>
              <a:spcBef>
                <a:spcPts val="0"/>
              </a:spcBef>
              <a:defRPr sz="700">
                <a:solidFill>
                  <a:schemeClr val="bg1"/>
                </a:solidFill>
              </a:defRPr>
            </a:lvl1pPr>
          </a:lstStyle>
          <a:p>
            <a:pPr lvl="0"/>
            <a:r>
              <a:rPr lang="de-DE"/>
              <a:t>Bildrecht/Copyright in Franklin </a:t>
            </a:r>
            <a:r>
              <a:rPr lang="de-DE" err="1"/>
              <a:t>Gothic</a:t>
            </a:r>
            <a:r>
              <a:rPr lang="de-DE"/>
              <a:t> Book, 7 </a:t>
            </a:r>
            <a:r>
              <a:rPr lang="de-DE" err="1"/>
              <a:t>pt</a:t>
            </a:r>
            <a:r>
              <a:rPr lang="de-DE"/>
              <a:t>, Zeilenabstand 9, linksbündig</a:t>
            </a:r>
          </a:p>
        </p:txBody>
      </p:sp>
      <p:pic>
        <p:nvPicPr>
          <p:cNvPr id="4" name="Grafik 3">
            <a:extLst>
              <a:ext uri="{FF2B5EF4-FFF2-40B4-BE49-F238E27FC236}">
                <a16:creationId xmlns:a16="http://schemas.microsoft.com/office/drawing/2014/main" id="{FF87D3FF-34C7-F0A1-4986-D6A52E37C22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884027" y="361925"/>
            <a:ext cx="1794718" cy="537402"/>
          </a:xfrm>
          <a:prstGeom prst="rect">
            <a:avLst/>
          </a:prstGeom>
        </p:spPr>
      </p:pic>
      <p:sp>
        <p:nvSpPr>
          <p:cNvPr id="14" name="Rechteck 13">
            <a:extLst>
              <a:ext uri="{FF2B5EF4-FFF2-40B4-BE49-F238E27FC236}">
                <a16:creationId xmlns:a16="http://schemas.microsoft.com/office/drawing/2014/main" id="{0DA15FA9-6556-2DDA-B278-53BFAA4F8A16}"/>
              </a:ext>
            </a:extLst>
          </p:cNvPr>
          <p:cNvSpPr/>
          <p:nvPr userDrawn="1"/>
        </p:nvSpPr>
        <p:spPr>
          <a:xfrm>
            <a:off x="443935" y="4432845"/>
            <a:ext cx="3640396" cy="806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Rechteck 14">
            <a:extLst>
              <a:ext uri="{FF2B5EF4-FFF2-40B4-BE49-F238E27FC236}">
                <a16:creationId xmlns:a16="http://schemas.microsoft.com/office/drawing/2014/main" id="{3F1803C8-ACD2-9C0A-B441-A1BDB8E543FF}"/>
              </a:ext>
            </a:extLst>
          </p:cNvPr>
          <p:cNvSpPr/>
          <p:nvPr userDrawn="1"/>
        </p:nvSpPr>
        <p:spPr>
          <a:xfrm>
            <a:off x="443933" y="5226484"/>
            <a:ext cx="4674152" cy="806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Rechteck 15">
            <a:extLst>
              <a:ext uri="{FF2B5EF4-FFF2-40B4-BE49-F238E27FC236}">
                <a16:creationId xmlns:a16="http://schemas.microsoft.com/office/drawing/2014/main" id="{4C3111CD-B94B-4698-F684-7645A045548A}"/>
              </a:ext>
            </a:extLst>
          </p:cNvPr>
          <p:cNvSpPr/>
          <p:nvPr userDrawn="1"/>
        </p:nvSpPr>
        <p:spPr>
          <a:xfrm>
            <a:off x="443933" y="3644290"/>
            <a:ext cx="6321012" cy="806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Titel 1">
            <a:extLst>
              <a:ext uri="{FF2B5EF4-FFF2-40B4-BE49-F238E27FC236}">
                <a16:creationId xmlns:a16="http://schemas.microsoft.com/office/drawing/2014/main" id="{1F7C06B2-E3BB-4776-2BB1-6CCF1231AD39}"/>
              </a:ext>
            </a:extLst>
          </p:cNvPr>
          <p:cNvSpPr>
            <a:spLocks noGrp="1"/>
          </p:cNvSpPr>
          <p:nvPr>
            <p:ph type="ctrTitle" hasCustomPrompt="1"/>
          </p:nvPr>
        </p:nvSpPr>
        <p:spPr>
          <a:xfrm>
            <a:off x="515939" y="3640939"/>
            <a:ext cx="7704136" cy="2360023"/>
          </a:xfrm>
          <a:prstGeom prst="rect">
            <a:avLst/>
          </a:prstGeom>
        </p:spPr>
        <p:txBody>
          <a:bodyPr wrap="square" anchor="t" anchorCtr="0"/>
          <a:lstStyle>
            <a:lvl1pPr algn="l">
              <a:lnSpc>
                <a:spcPct val="100000"/>
              </a:lnSpc>
              <a:defRPr sz="5200"/>
            </a:lvl1pPr>
          </a:lstStyle>
          <a:p>
            <a:r>
              <a:rPr lang="de-DE"/>
              <a:t>Titelfolie 2q Fotos </a:t>
            </a:r>
            <a:r>
              <a:rPr lang="de-DE" err="1"/>
              <a:t>etc</a:t>
            </a:r>
            <a:br>
              <a:rPr lang="de-DE"/>
            </a:br>
            <a:r>
              <a:rPr lang="de-DE" err="1"/>
              <a:t>Vlariantep</a:t>
            </a:r>
            <a:r>
              <a:rPr lang="de-DE"/>
              <a:t> 1</a:t>
            </a:r>
            <a:br>
              <a:rPr lang="de-DE"/>
            </a:br>
            <a:r>
              <a:rPr lang="de-DE" err="1"/>
              <a:t>Abril</a:t>
            </a:r>
            <a:r>
              <a:rPr lang="de-DE"/>
              <a:t> Display 52</a:t>
            </a:r>
          </a:p>
        </p:txBody>
      </p:sp>
    </p:spTree>
    <p:extLst>
      <p:ext uri="{BB962C8B-B14F-4D97-AF65-F5344CB8AC3E}">
        <p14:creationId xmlns:p14="http://schemas.microsoft.com/office/powerpoint/2010/main" val="3480450517"/>
      </p:ext>
    </p:extLst>
  </p:cSld>
  <p:clrMapOvr>
    <a:masterClrMapping/>
  </p:clrMapOvr>
  <p:extLst>
    <p:ext uri="{DCECCB84-F9BA-43D5-87BE-67443E8EF086}">
      <p15:sldGuideLst xmlns:p15="http://schemas.microsoft.com/office/powerpoint/2012/main">
        <p15:guide id="3" orient="horz" pos="2296" userDrawn="1">
          <p15:clr>
            <a:srgbClr val="9FCC3B"/>
          </p15:clr>
        </p15:guide>
        <p15:guide id="4" orient="horz" pos="2652" userDrawn="1">
          <p15:clr>
            <a:srgbClr val="FBAE40"/>
          </p15:clr>
        </p15:guide>
        <p15:guide id="5" orient="horz" pos="1933" userDrawn="1">
          <p15:clr>
            <a:srgbClr val="9FCC3B"/>
          </p15:clr>
        </p15:guide>
        <p15:guide id="6" orient="horz" pos="3799" userDrawn="1">
          <p15:clr>
            <a:srgbClr val="9FCC3B"/>
          </p15:clr>
        </p15:guide>
        <p15:guide id="11" pos="279" userDrawn="1">
          <p15:clr>
            <a:srgbClr val="FDE53C"/>
          </p15:clr>
        </p15:guide>
        <p15:guide id="12" pos="6856" userDrawn="1">
          <p15:clr>
            <a:srgbClr val="FDE53C"/>
          </p15:clr>
        </p15:guide>
        <p15:guide id="14" orient="horz" pos="2137" userDrawn="1">
          <p15:clr>
            <a:srgbClr val="9FCC3B"/>
          </p15:clr>
        </p15:guide>
        <p15:guide id="15" orient="horz" pos="3158" userDrawn="1">
          <p15:clr>
            <a:srgbClr val="FBAE40"/>
          </p15:clr>
        </p15:guide>
        <p15:guide id="16" orient="horz" pos="3657" userDrawn="1">
          <p15:clr>
            <a:srgbClr val="FBAE40"/>
          </p15:clr>
        </p15:guide>
        <p15:guide id="17" orient="horz" pos="1366" userDrawn="1">
          <p15:clr>
            <a:srgbClr val="FDE53C"/>
          </p15:clr>
        </p15:guide>
        <p15:guide id="18" pos="1504" userDrawn="1">
          <p15:clr>
            <a:srgbClr val="FDE53C"/>
          </p15:clr>
        </p15:guide>
        <p15:guide id="19" orient="horz" pos="2805" userDrawn="1">
          <p15:clr>
            <a:srgbClr val="9FCC3B"/>
          </p15:clr>
        </p15:guide>
        <p15:guide id="20" orient="horz" pos="3302" userDrawn="1">
          <p15:clr>
            <a:srgbClr val="9FCC3B"/>
          </p15:clr>
        </p15:guide>
        <p15:guide id="22" pos="4679" userDrawn="1">
          <p15:clr>
            <a:srgbClr val="9FCC3B"/>
          </p15:clr>
        </p15:guide>
        <p15:guide id="23" pos="5087" userDrawn="1">
          <p15:clr>
            <a:srgbClr val="FBAE40"/>
          </p15:clr>
        </p15:guide>
        <p15:guide id="24" pos="5178"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Layout 1 - Leer">
    <p:spTree>
      <p:nvGrpSpPr>
        <p:cNvPr id="1" name=""/>
        <p:cNvGrpSpPr/>
        <p:nvPr/>
      </p:nvGrpSpPr>
      <p:grpSpPr>
        <a:xfrm>
          <a:off x="0" y="0"/>
          <a:ext cx="0" cy="0"/>
          <a:chOff x="0" y="0"/>
          <a:chExt cx="0" cy="0"/>
        </a:xfrm>
      </p:grpSpPr>
      <p:sp>
        <p:nvSpPr>
          <p:cNvPr id="8" name="Footer Placeholder 7"/>
          <p:cNvSpPr>
            <a:spLocks noGrp="1"/>
          </p:cNvSpPr>
          <p:nvPr>
            <p:ph type="ftr" sz="quarter" idx="11"/>
          </p:nvPr>
        </p:nvSpPr>
        <p:spPr>
          <a:xfrm>
            <a:off x="748676" y="6416676"/>
            <a:ext cx="1773360" cy="181125"/>
          </a:xfrm>
          <a:prstGeom prst="rect">
            <a:avLst/>
          </a:prstGeom>
        </p:spPr>
        <p:txBody>
          <a:bodyPr/>
          <a:lstStyle>
            <a:lvl1pPr>
              <a:defRPr>
                <a:solidFill>
                  <a:srgbClr val="C00000"/>
                </a:solidFill>
              </a:defRPr>
            </a:lvl1pPr>
          </a:lstStyle>
          <a:p>
            <a:r>
              <a:rPr lang="en-US"/>
              <a:t>Weltkrebstag</a:t>
            </a:r>
          </a:p>
        </p:txBody>
      </p:sp>
      <p:sp>
        <p:nvSpPr>
          <p:cNvPr id="9" name="Slide Number Placeholder 8"/>
          <p:cNvSpPr>
            <a:spLocks noGrp="1"/>
          </p:cNvSpPr>
          <p:nvPr>
            <p:ph type="sldNum" sz="quarter" idx="12"/>
          </p:nvPr>
        </p:nvSpPr>
        <p:spPr>
          <a:xfrm>
            <a:off x="320246" y="6416676"/>
            <a:ext cx="280539" cy="181125"/>
          </a:xfrm>
          <a:prstGeom prst="rect">
            <a:avLst/>
          </a:prstGeom>
        </p:spPr>
        <p:txBody>
          <a:bodyPr/>
          <a:lstStyle>
            <a:lvl1pPr>
              <a:defRPr>
                <a:solidFill>
                  <a:srgbClr val="C00000"/>
                </a:solidFill>
              </a:defRPr>
            </a:lvl1pPr>
          </a:lstStyle>
          <a:p>
            <a:fld id="{6676FEF2-85C7-4645-99F9-08581CDB22A3}" type="slidenum">
              <a:rPr lang="en-US" smtClean="0"/>
              <a:pPr/>
              <a:t>‹Nr.›</a:t>
            </a:fld>
            <a:endParaRPr lang="en-US"/>
          </a:p>
        </p:txBody>
      </p:sp>
      <p:sp>
        <p:nvSpPr>
          <p:cNvPr id="17" name="Title 1">
            <a:extLst>
              <a:ext uri="{FF2B5EF4-FFF2-40B4-BE49-F238E27FC236}">
                <a16:creationId xmlns:a16="http://schemas.microsoft.com/office/drawing/2014/main" id="{5BA9106F-D6A9-0840-A744-8075D80D2DAE}"/>
              </a:ext>
            </a:extLst>
          </p:cNvPr>
          <p:cNvSpPr>
            <a:spLocks noGrp="1"/>
          </p:cNvSpPr>
          <p:nvPr>
            <p:ph type="title" hasCustomPrompt="1"/>
          </p:nvPr>
        </p:nvSpPr>
        <p:spPr>
          <a:xfrm>
            <a:off x="752622" y="776994"/>
            <a:ext cx="7446108" cy="894025"/>
          </a:xfrm>
          <a:prstGeom prst="rect">
            <a:avLst/>
          </a:prstGeom>
        </p:spPr>
        <p:txBody>
          <a:bodyPr lIns="0" tIns="0" rIns="0" bIns="0" anchor="t">
            <a:noAutofit/>
          </a:bodyPr>
          <a:lstStyle>
            <a:lvl1pPr>
              <a:defRPr/>
            </a:lvl1pPr>
          </a:lstStyle>
          <a:p>
            <a:r>
              <a:rPr lang="en-US" err="1"/>
              <a:t>Seitentitel</a:t>
            </a:r>
            <a:r>
              <a:rPr lang="en-US"/>
              <a:t>,</a:t>
            </a:r>
            <a:br>
              <a:rPr lang="en-US"/>
            </a:br>
            <a:r>
              <a:rPr lang="en-US"/>
              <a:t>Abril Display, Regular, 32 </a:t>
            </a:r>
            <a:r>
              <a:rPr lang="en-US" err="1"/>
              <a:t>pt</a:t>
            </a:r>
            <a:endParaRPr lang="en-US"/>
          </a:p>
        </p:txBody>
      </p:sp>
      <p:sp>
        <p:nvSpPr>
          <p:cNvPr id="26" name="Subtitle 2">
            <a:extLst>
              <a:ext uri="{FF2B5EF4-FFF2-40B4-BE49-F238E27FC236}">
                <a16:creationId xmlns:a16="http://schemas.microsoft.com/office/drawing/2014/main" id="{209A7F12-0411-0B42-8AA0-2844905D433E}"/>
              </a:ext>
            </a:extLst>
          </p:cNvPr>
          <p:cNvSpPr>
            <a:spLocks noGrp="1"/>
          </p:cNvSpPr>
          <p:nvPr>
            <p:ph type="subTitle" idx="14" hasCustomPrompt="1"/>
          </p:nvPr>
        </p:nvSpPr>
        <p:spPr>
          <a:xfrm>
            <a:off x="752622" y="480218"/>
            <a:ext cx="7446108" cy="146514"/>
          </a:xfrm>
          <a:prstGeom prst="rect">
            <a:avLst/>
          </a:prstGeom>
        </p:spPr>
        <p:txBody>
          <a:bodyPr lIns="0" tIns="0" rIns="0" bIns="0" anchor="b">
            <a:noAutofit/>
          </a:bodyPr>
          <a:lstStyle>
            <a:lvl1pPr marL="0" indent="0" algn="l">
              <a:buNone/>
              <a:defRPr sz="1200">
                <a:solidFill>
                  <a:schemeClr val="accent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Name des </a:t>
            </a:r>
            <a:r>
              <a:rPr lang="en-US" dirty="0" err="1"/>
              <a:t>Abschnitts</a:t>
            </a:r>
            <a:r>
              <a:rPr lang="en-US" dirty="0"/>
              <a:t>, Franklin Gothic, Demi, 12pt</a:t>
            </a:r>
          </a:p>
        </p:txBody>
      </p:sp>
      <p:sp>
        <p:nvSpPr>
          <p:cNvPr id="2" name="Rechteck 1">
            <a:extLst>
              <a:ext uri="{FF2B5EF4-FFF2-40B4-BE49-F238E27FC236}">
                <a16:creationId xmlns:a16="http://schemas.microsoft.com/office/drawing/2014/main" id="{81497114-F96C-AFCF-967B-41D571FCF01B}"/>
              </a:ext>
            </a:extLst>
          </p:cNvPr>
          <p:cNvSpPr/>
          <p:nvPr userDrawn="1"/>
        </p:nvSpPr>
        <p:spPr>
          <a:xfrm>
            <a:off x="9650140" y="95250"/>
            <a:ext cx="2400300" cy="7782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 name="Grafik 5">
            <a:extLst>
              <a:ext uri="{FF2B5EF4-FFF2-40B4-BE49-F238E27FC236}">
                <a16:creationId xmlns:a16="http://schemas.microsoft.com/office/drawing/2014/main" id="{8E70BAC8-53A7-41FD-5FA9-7965F7D42C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35973" y="391426"/>
            <a:ext cx="1440090" cy="428749"/>
          </a:xfrm>
          <a:prstGeom prst="rect">
            <a:avLst/>
          </a:prstGeom>
        </p:spPr>
      </p:pic>
      <p:cxnSp>
        <p:nvCxnSpPr>
          <p:cNvPr id="3" name="Straight Connector 18">
            <a:extLst>
              <a:ext uri="{FF2B5EF4-FFF2-40B4-BE49-F238E27FC236}">
                <a16:creationId xmlns:a16="http://schemas.microsoft.com/office/drawing/2014/main" id="{22A4F4B7-66D2-EC22-64AA-ECE78C64840C}"/>
              </a:ext>
            </a:extLst>
          </p:cNvPr>
          <p:cNvCxnSpPr/>
          <p:nvPr userDrawn="1"/>
        </p:nvCxnSpPr>
        <p:spPr>
          <a:xfrm>
            <a:off x="2" y="1842483"/>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platzhalter 6">
            <a:extLst>
              <a:ext uri="{FF2B5EF4-FFF2-40B4-BE49-F238E27FC236}">
                <a16:creationId xmlns:a16="http://schemas.microsoft.com/office/drawing/2014/main" id="{64AAFE7F-5F0A-348F-C929-121C3C837A22}"/>
              </a:ext>
            </a:extLst>
          </p:cNvPr>
          <p:cNvSpPr>
            <a:spLocks noGrp="1"/>
          </p:cNvSpPr>
          <p:nvPr>
            <p:ph type="body" sz="quarter" idx="24" hasCustomPrompt="1"/>
          </p:nvPr>
        </p:nvSpPr>
        <p:spPr>
          <a:xfrm>
            <a:off x="4279900" y="6320963"/>
            <a:ext cx="6920757" cy="309567"/>
          </a:xfrm>
          <a:prstGeom prst="rect">
            <a:avLst/>
          </a:prstGeom>
        </p:spPr>
        <p:txBody>
          <a:bodyPr lIns="0" tIns="0" rIns="0" bIns="0" anchor="b" anchorCtr="0">
            <a:normAutofit/>
          </a:bodyPr>
          <a:lstStyle>
            <a:lvl1pPr marL="0" indent="0" algn="r">
              <a:lnSpc>
                <a:spcPts val="900"/>
              </a:lnSpc>
              <a:spcBef>
                <a:spcPts val="0"/>
              </a:spcBef>
              <a:buNone/>
              <a:defRPr sz="700" b="0">
                <a:solidFill>
                  <a:schemeClr val="tx1"/>
                </a:solidFill>
                <a:latin typeface="Franklin Gothic Book" panose="020B0503020102020204" pitchFamily="34" charset="0"/>
              </a:defRPr>
            </a:lvl1pPr>
          </a:lstStyle>
          <a:p>
            <a:pPr lvl="0"/>
            <a:r>
              <a:rPr lang="de-DE" dirty="0"/>
              <a:t>Fußnote</a:t>
            </a:r>
          </a:p>
        </p:txBody>
      </p:sp>
    </p:spTree>
    <p:extLst>
      <p:ext uri="{BB962C8B-B14F-4D97-AF65-F5344CB8AC3E}">
        <p14:creationId xmlns:p14="http://schemas.microsoft.com/office/powerpoint/2010/main" val="1793732785"/>
      </p:ext>
    </p:extLst>
  </p:cSld>
  <p:clrMapOvr>
    <a:masterClrMapping/>
  </p:clrMapOvr>
  <p:extLst>
    <p:ext uri="{DCECCB84-F9BA-43D5-87BE-67443E8EF086}">
      <p15:sldGuideLst xmlns:p15="http://schemas.microsoft.com/office/powerpoint/2012/main">
        <p15:guide id="1" pos="2500">
          <p15:clr>
            <a:srgbClr val="FBAE40"/>
          </p15:clr>
        </p15:guide>
        <p15:guide id="2" pos="2836">
          <p15:clr>
            <a:srgbClr val="FBAE40"/>
          </p15:clr>
        </p15:guide>
        <p15:guide id="3" pos="4844">
          <p15:clr>
            <a:srgbClr val="FBAE40"/>
          </p15:clr>
        </p15:guide>
        <p15:guide id="4" pos="5180">
          <p15:clr>
            <a:srgbClr val="FBAE40"/>
          </p15:clr>
        </p15:guide>
        <p15:guide id="5" pos="3003">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Layout 1 - Text einspaltig und Bild">
    <p:spTree>
      <p:nvGrpSpPr>
        <p:cNvPr id="1" name=""/>
        <p:cNvGrpSpPr/>
        <p:nvPr/>
      </p:nvGrpSpPr>
      <p:grpSpPr>
        <a:xfrm>
          <a:off x="0" y="0"/>
          <a:ext cx="0" cy="0"/>
          <a:chOff x="0" y="0"/>
          <a:chExt cx="0" cy="0"/>
        </a:xfrm>
      </p:grpSpPr>
      <p:sp>
        <p:nvSpPr>
          <p:cNvPr id="16" name="Picture Placeholder 15"/>
          <p:cNvSpPr>
            <a:spLocks noGrp="1" noChangeAspect="1"/>
          </p:cNvSpPr>
          <p:nvPr>
            <p:ph type="pic" sz="quarter" idx="19" hasCustomPrompt="1"/>
          </p:nvPr>
        </p:nvSpPr>
        <p:spPr>
          <a:xfrm>
            <a:off x="8221855" y="2276476"/>
            <a:ext cx="3968080" cy="4581525"/>
          </a:xfrm>
          <a:prstGeom prst="rect">
            <a:avLst/>
          </a:prstGeom>
          <a:solidFill>
            <a:srgbClr val="B9D0C8"/>
          </a:solidFill>
        </p:spPr>
        <p:txBody>
          <a:bodyPr/>
          <a:lstStyle>
            <a:lvl2pPr>
              <a:defRPr>
                <a:solidFill>
                  <a:schemeClr val="bg1"/>
                </a:solidFill>
              </a:defRPr>
            </a:lvl2pPr>
          </a:lstStyle>
          <a:p>
            <a:pPr lvl="1"/>
            <a:r>
              <a:rPr lang="en-US" dirty="0"/>
              <a:t>Bild</a:t>
            </a:r>
          </a:p>
        </p:txBody>
      </p:sp>
      <p:sp>
        <p:nvSpPr>
          <p:cNvPr id="8" name="Footer Placeholder 7"/>
          <p:cNvSpPr>
            <a:spLocks noGrp="1"/>
          </p:cNvSpPr>
          <p:nvPr>
            <p:ph type="ftr" sz="quarter" idx="11"/>
          </p:nvPr>
        </p:nvSpPr>
        <p:spPr>
          <a:xfrm>
            <a:off x="748676" y="6416676"/>
            <a:ext cx="1773360" cy="181125"/>
          </a:xfrm>
          <a:prstGeom prst="rect">
            <a:avLst/>
          </a:prstGeom>
        </p:spPr>
        <p:txBody>
          <a:bodyPr/>
          <a:lstStyle>
            <a:lvl1pPr>
              <a:defRPr>
                <a:solidFill>
                  <a:schemeClr val="bg1"/>
                </a:solidFill>
              </a:defRPr>
            </a:lvl1pPr>
          </a:lstStyle>
          <a:p>
            <a:r>
              <a:rPr lang="en-US"/>
              <a:t>Weltkrebstag</a:t>
            </a:r>
          </a:p>
        </p:txBody>
      </p:sp>
      <p:sp>
        <p:nvSpPr>
          <p:cNvPr id="9" name="Slide Number Placeholder 8"/>
          <p:cNvSpPr>
            <a:spLocks noGrp="1"/>
          </p:cNvSpPr>
          <p:nvPr>
            <p:ph type="sldNum" sz="quarter" idx="12"/>
          </p:nvPr>
        </p:nvSpPr>
        <p:spPr>
          <a:xfrm>
            <a:off x="320246" y="6416676"/>
            <a:ext cx="280539" cy="181125"/>
          </a:xfrm>
          <a:prstGeom prst="rect">
            <a:avLst/>
          </a:prstGeom>
        </p:spPr>
        <p:txBody>
          <a:bodyPr/>
          <a:lstStyle>
            <a:lvl1pPr>
              <a:defRPr>
                <a:solidFill>
                  <a:schemeClr val="bg1"/>
                </a:solidFill>
              </a:defRPr>
            </a:lvl1pPr>
          </a:lstStyle>
          <a:p>
            <a:fld id="{6676FEF2-85C7-4645-99F9-08581CDB22A3}" type="slidenum">
              <a:rPr lang="en-US" smtClean="0"/>
              <a:pPr/>
              <a:t>‹Nr.›</a:t>
            </a:fld>
            <a:endParaRPr lang="en-US"/>
          </a:p>
        </p:txBody>
      </p:sp>
      <p:pic>
        <p:nvPicPr>
          <p:cNvPr id="21" name="Picture 2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rot="10800000" flipH="1" flipV="1">
            <a:off x="7465708" y="6438717"/>
            <a:ext cx="176334" cy="68521"/>
          </a:xfrm>
          <a:prstGeom prst="rect">
            <a:avLst/>
          </a:prstGeom>
        </p:spPr>
      </p:pic>
      <p:sp>
        <p:nvSpPr>
          <p:cNvPr id="17" name="Title 1">
            <a:extLst>
              <a:ext uri="{FF2B5EF4-FFF2-40B4-BE49-F238E27FC236}">
                <a16:creationId xmlns:a16="http://schemas.microsoft.com/office/drawing/2014/main" id="{5BA9106F-D6A9-0840-A744-8075D80D2DAE}"/>
              </a:ext>
            </a:extLst>
          </p:cNvPr>
          <p:cNvSpPr>
            <a:spLocks noGrp="1"/>
          </p:cNvSpPr>
          <p:nvPr>
            <p:ph type="title" hasCustomPrompt="1"/>
          </p:nvPr>
        </p:nvSpPr>
        <p:spPr>
          <a:xfrm>
            <a:off x="752622" y="776994"/>
            <a:ext cx="7446108" cy="894025"/>
          </a:xfrm>
          <a:prstGeom prst="rect">
            <a:avLst/>
          </a:prstGeom>
        </p:spPr>
        <p:txBody>
          <a:bodyPr lIns="0" tIns="0" rIns="0" bIns="0" anchor="t">
            <a:noAutofit/>
          </a:bodyPr>
          <a:lstStyle>
            <a:lvl1pPr>
              <a:defRPr/>
            </a:lvl1pPr>
          </a:lstStyle>
          <a:p>
            <a:r>
              <a:rPr lang="en-US" err="1"/>
              <a:t>Seitentitel</a:t>
            </a:r>
            <a:r>
              <a:rPr lang="en-US"/>
              <a:t>,</a:t>
            </a:r>
            <a:br>
              <a:rPr lang="en-US"/>
            </a:br>
            <a:r>
              <a:rPr lang="en-US"/>
              <a:t>Abril Display, Regular, 32 </a:t>
            </a:r>
            <a:r>
              <a:rPr lang="en-US" err="1"/>
              <a:t>pt</a:t>
            </a:r>
            <a:endParaRPr lang="en-US"/>
          </a:p>
        </p:txBody>
      </p:sp>
      <p:cxnSp>
        <p:nvCxnSpPr>
          <p:cNvPr id="22" name="Straight Connector 21">
            <a:extLst>
              <a:ext uri="{FF2B5EF4-FFF2-40B4-BE49-F238E27FC236}">
                <a16:creationId xmlns:a16="http://schemas.microsoft.com/office/drawing/2014/main" id="{311D75E5-9160-2F4E-AC33-AA4D36841BA4}"/>
              </a:ext>
            </a:extLst>
          </p:cNvPr>
          <p:cNvCxnSpPr>
            <a:cxnSpLocks/>
          </p:cNvCxnSpPr>
          <p:nvPr userDrawn="1"/>
        </p:nvCxnSpPr>
        <p:spPr>
          <a:xfrm>
            <a:off x="7959145" y="2276476"/>
            <a:ext cx="0" cy="45815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Subtitle 2">
            <a:extLst>
              <a:ext uri="{FF2B5EF4-FFF2-40B4-BE49-F238E27FC236}">
                <a16:creationId xmlns:a16="http://schemas.microsoft.com/office/drawing/2014/main" id="{209A7F12-0411-0B42-8AA0-2844905D433E}"/>
              </a:ext>
            </a:extLst>
          </p:cNvPr>
          <p:cNvSpPr>
            <a:spLocks noGrp="1"/>
          </p:cNvSpPr>
          <p:nvPr>
            <p:ph type="subTitle" idx="14" hasCustomPrompt="1"/>
          </p:nvPr>
        </p:nvSpPr>
        <p:spPr>
          <a:xfrm>
            <a:off x="752622" y="480218"/>
            <a:ext cx="7446108" cy="146514"/>
          </a:xfrm>
          <a:prstGeom prst="rect">
            <a:avLst/>
          </a:prstGeom>
        </p:spPr>
        <p:txBody>
          <a:bodyPr lIns="0" tIns="0" rIns="0" bIns="0" anchor="b">
            <a:noAutofit/>
          </a:bodyPr>
          <a:lstStyle>
            <a:lvl1pPr marL="0" indent="0" algn="l">
              <a:buNone/>
              <a:defRPr sz="1200">
                <a:solidFill>
                  <a:schemeClr val="accent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Name des </a:t>
            </a:r>
            <a:r>
              <a:rPr lang="en-US" dirty="0" err="1"/>
              <a:t>Abschnitts</a:t>
            </a:r>
            <a:r>
              <a:rPr lang="en-US" dirty="0"/>
              <a:t>, Franklin Gothic, Demi, 12pt</a:t>
            </a:r>
          </a:p>
        </p:txBody>
      </p:sp>
      <p:sp>
        <p:nvSpPr>
          <p:cNvPr id="2" name="Rechteck 1">
            <a:extLst>
              <a:ext uri="{FF2B5EF4-FFF2-40B4-BE49-F238E27FC236}">
                <a16:creationId xmlns:a16="http://schemas.microsoft.com/office/drawing/2014/main" id="{81497114-F96C-AFCF-967B-41D571FCF01B}"/>
              </a:ext>
            </a:extLst>
          </p:cNvPr>
          <p:cNvSpPr/>
          <p:nvPr userDrawn="1"/>
        </p:nvSpPr>
        <p:spPr>
          <a:xfrm>
            <a:off x="9650140" y="95250"/>
            <a:ext cx="2400300" cy="7782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Text Placeholder 15">
            <a:extLst>
              <a:ext uri="{FF2B5EF4-FFF2-40B4-BE49-F238E27FC236}">
                <a16:creationId xmlns:a16="http://schemas.microsoft.com/office/drawing/2014/main" id="{6FB54763-CD9A-F285-E8C2-D86F00DA6B56}"/>
              </a:ext>
            </a:extLst>
          </p:cNvPr>
          <p:cNvSpPr>
            <a:spLocks noGrp="1"/>
          </p:cNvSpPr>
          <p:nvPr>
            <p:ph type="body" sz="quarter" idx="22" hasCustomPrompt="1"/>
          </p:nvPr>
        </p:nvSpPr>
        <p:spPr>
          <a:xfrm>
            <a:off x="748676" y="2276476"/>
            <a:ext cx="6955692" cy="2951159"/>
          </a:xfrm>
          <a:prstGeom prst="rect">
            <a:avLst/>
          </a:prstGeom>
        </p:spPr>
        <p:txBody>
          <a:bodyPr lIns="0" tIns="0" rIns="0" bIns="0" numCol="1" spcCol="432000">
            <a:noAutofit/>
          </a:bodyPr>
          <a:lstStyle>
            <a:lvl1pPr>
              <a:lnSpc>
                <a:spcPct val="150000"/>
              </a:lnSpc>
              <a:defRPr lang="de-DE" sz="1400" b="0" i="0" kern="1200" dirty="0">
                <a:solidFill>
                  <a:schemeClr val="tx1"/>
                </a:solidFill>
                <a:latin typeface="+mn-lt"/>
                <a:ea typeface="+mn-ea"/>
                <a:cs typeface="+mn-cs"/>
              </a:defRPr>
            </a:lvl1pPr>
            <a:lvl2pPr>
              <a:defRPr lang="de-DE" sz="1400" b="0" i="0" kern="1200" baseline="0" dirty="0" smtClean="0">
                <a:solidFill>
                  <a:schemeClr val="tx1"/>
                </a:solidFill>
                <a:latin typeface="+mn-lt"/>
                <a:ea typeface="Abril Text" charset="0"/>
                <a:cs typeface="Abril Text" charset="0"/>
              </a:defRPr>
            </a:lvl2pPr>
            <a:lvl3pPr marL="12700" indent="0">
              <a:defRPr/>
            </a:lvl3pPr>
            <a:lvl4pPr>
              <a:defRPr lang="en-US" b="0" i="0" u="none" strike="noStrike" baseline="0" smtClean="0">
                <a:effectLst/>
              </a:defRPr>
            </a:lvl4pPr>
            <a:lvl5pPr marL="188913" marR="0" indent="-176213" algn="l" defTabSz="914400" rtl="0" eaLnBrk="1" fontAlgn="auto" latinLnBrk="0" hangingPunct="1">
              <a:lnSpc>
                <a:spcPts val="1500"/>
              </a:lnSpc>
              <a:spcBef>
                <a:spcPts val="500"/>
              </a:spcBef>
              <a:spcAft>
                <a:spcPts val="0"/>
              </a:spcAft>
              <a:buClrTx/>
              <a:buSzTx/>
              <a:buFont typeface="Arial"/>
              <a:buChar char="•"/>
              <a:tabLst>
                <a:tab pos="215900" algn="l"/>
              </a:tabLst>
              <a:defRPr lang="en-US" b="0" i="0" u="none" strike="noStrike">
                <a:effectLst/>
              </a:defRPr>
            </a:lvl5pPr>
            <a:lvl6pPr marL="363538" marR="0" indent="-174625" algn="l" defTabSz="914400" rtl="0" eaLnBrk="1" fontAlgn="auto" latinLnBrk="0" hangingPunct="1">
              <a:lnSpc>
                <a:spcPts val="1500"/>
              </a:lnSpc>
              <a:spcBef>
                <a:spcPts val="500"/>
              </a:spcBef>
              <a:spcAft>
                <a:spcPts val="0"/>
              </a:spcAft>
              <a:buClrTx/>
              <a:buSzTx/>
              <a:buFont typeface="Arial" charset="0"/>
              <a:buChar char="•"/>
              <a:tabLst/>
              <a:defRPr/>
            </a:lvl6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lang="de-DE" dirty="0"/>
              <a:t>Fließtext in Franklin </a:t>
            </a:r>
            <a:r>
              <a:rPr lang="de-DE" dirty="0" err="1"/>
              <a:t>Gothic</a:t>
            </a:r>
            <a:r>
              <a:rPr lang="de-DE" dirty="0"/>
              <a:t> Book, 14 </a:t>
            </a:r>
            <a:r>
              <a:rPr lang="de-DE" dirty="0" err="1"/>
              <a:t>pt</a:t>
            </a:r>
            <a:r>
              <a:rPr lang="de-DE" dirty="0"/>
              <a:t>, Zeilenabstand 20 </a:t>
            </a:r>
            <a:r>
              <a:rPr lang="de-DE" dirty="0" err="1"/>
              <a:t>pt</a:t>
            </a:r>
            <a:r>
              <a:rPr lang="de-DE" dirty="0"/>
              <a:t>, Fettungen in schwarz</a:t>
            </a:r>
          </a:p>
          <a:p>
            <a:pPr marL="0" marR="0" lvl="0" indent="0" algn="l" defTabSz="914400" rtl="0" eaLnBrk="1" fontAlgn="auto" latinLnBrk="0" hangingPunct="1">
              <a:lnSpc>
                <a:spcPct val="100000"/>
              </a:lnSpc>
              <a:spcBef>
                <a:spcPts val="1000"/>
              </a:spcBef>
              <a:spcAft>
                <a:spcPts val="0"/>
              </a:spcAft>
              <a:buClrTx/>
              <a:buSzTx/>
              <a:buFont typeface="Arial"/>
              <a:buNone/>
              <a:tabLst/>
              <a:defRPr/>
            </a:pPr>
            <a:r>
              <a:rPr lang="de-DE" dirty="0"/>
              <a:t>Der Text verläuft auf dieser Folieneinstellung einspaltig.</a:t>
            </a:r>
          </a:p>
          <a:p>
            <a:pPr marL="0" marR="0" lvl="0" indent="0" algn="l" defTabSz="914400" rtl="0" eaLnBrk="1" fontAlgn="auto" latinLnBrk="0" hangingPunct="1">
              <a:lnSpc>
                <a:spcPct val="100000"/>
              </a:lnSpc>
              <a:spcBef>
                <a:spcPts val="1000"/>
              </a:spcBef>
              <a:spcAft>
                <a:spcPts val="0"/>
              </a:spcAft>
              <a:buClrTx/>
              <a:buSzTx/>
              <a:buFont typeface="Arial"/>
              <a:buNone/>
              <a:tabLst/>
              <a:defRPr/>
            </a:pPr>
            <a:endParaRPr lang="de-DE" dirty="0"/>
          </a:p>
          <a:p>
            <a:pPr marL="0" marR="0" lvl="0" indent="0" algn="l" defTabSz="914400" rtl="0" eaLnBrk="1" fontAlgn="auto" latinLnBrk="0" hangingPunct="1">
              <a:lnSpc>
                <a:spcPct val="100000"/>
              </a:lnSpc>
              <a:spcBef>
                <a:spcPts val="1000"/>
              </a:spcBef>
              <a:spcAft>
                <a:spcPts val="0"/>
              </a:spcAft>
              <a:buClrTx/>
              <a:buSzTx/>
              <a:buFont typeface="Arial"/>
              <a:buNone/>
              <a:tabLst/>
              <a:defRPr/>
            </a:pPr>
            <a:endParaRPr lang="de-DE" dirty="0"/>
          </a:p>
          <a:p>
            <a:pPr marL="0" marR="0" lvl="0" indent="0" algn="l" defTabSz="914400" rtl="0" eaLnBrk="1" fontAlgn="auto" latinLnBrk="0" hangingPunct="1">
              <a:lnSpc>
                <a:spcPct val="100000"/>
              </a:lnSpc>
              <a:spcBef>
                <a:spcPts val="1000"/>
              </a:spcBef>
              <a:spcAft>
                <a:spcPts val="0"/>
              </a:spcAft>
              <a:buClrTx/>
              <a:buSzTx/>
              <a:buFont typeface="Arial"/>
              <a:buNone/>
              <a:tabLst/>
              <a:defRPr/>
            </a:pPr>
            <a:endParaRPr lang="de-DE" dirty="0"/>
          </a:p>
          <a:p>
            <a:pPr marL="0" marR="0" lvl="0" indent="0" algn="l" defTabSz="914400" rtl="0" eaLnBrk="1" fontAlgn="auto" latinLnBrk="0" hangingPunct="1">
              <a:lnSpc>
                <a:spcPct val="100000"/>
              </a:lnSpc>
              <a:spcBef>
                <a:spcPts val="1000"/>
              </a:spcBef>
              <a:spcAft>
                <a:spcPts val="0"/>
              </a:spcAft>
              <a:buClrTx/>
              <a:buSzTx/>
              <a:buFont typeface="Arial"/>
              <a:buNone/>
              <a:tabLst/>
              <a:defRPr/>
            </a:pPr>
            <a:endParaRPr lang="de-DE" dirty="0"/>
          </a:p>
          <a:p>
            <a:pPr marL="0" marR="0" lvl="0" indent="0" algn="l" defTabSz="914400" rtl="0" eaLnBrk="1" fontAlgn="auto" latinLnBrk="0" hangingPunct="1">
              <a:lnSpc>
                <a:spcPct val="100000"/>
              </a:lnSpc>
              <a:spcBef>
                <a:spcPts val="1000"/>
              </a:spcBef>
              <a:spcAft>
                <a:spcPts val="0"/>
              </a:spcAft>
              <a:buClrTx/>
              <a:buSzTx/>
              <a:buFont typeface="Arial"/>
              <a:buNone/>
              <a:tabLst/>
              <a:defRPr/>
            </a:pPr>
            <a:endParaRPr lang="de-DE" dirty="0"/>
          </a:p>
          <a:p>
            <a:pPr marL="0" marR="0" lvl="0" indent="0" algn="l" defTabSz="914400" rtl="0" eaLnBrk="1" fontAlgn="auto" latinLnBrk="0" hangingPunct="1">
              <a:lnSpc>
                <a:spcPct val="100000"/>
              </a:lnSpc>
              <a:spcBef>
                <a:spcPts val="1000"/>
              </a:spcBef>
              <a:spcAft>
                <a:spcPts val="0"/>
              </a:spcAft>
              <a:buClrTx/>
              <a:buSzTx/>
              <a:buFont typeface="Arial"/>
              <a:buNone/>
              <a:tabLst/>
              <a:defRPr/>
            </a:pPr>
            <a:endParaRPr lang="de-DE" dirty="0"/>
          </a:p>
          <a:p>
            <a:pPr marL="0" marR="0" lvl="0" indent="0" algn="l" defTabSz="914400" rtl="0" eaLnBrk="1" fontAlgn="auto" latinLnBrk="0" hangingPunct="1">
              <a:lnSpc>
                <a:spcPct val="100000"/>
              </a:lnSpc>
              <a:spcBef>
                <a:spcPts val="1000"/>
              </a:spcBef>
              <a:spcAft>
                <a:spcPts val="0"/>
              </a:spcAft>
              <a:buClrTx/>
              <a:buSzTx/>
              <a:buFont typeface="Arial"/>
              <a:buNone/>
              <a:tabLst/>
              <a:defRPr/>
            </a:pPr>
            <a:endParaRPr lang="de-DE" dirty="0"/>
          </a:p>
        </p:txBody>
      </p:sp>
      <p:sp>
        <p:nvSpPr>
          <p:cNvPr id="18" name="Textplatzhalter 6">
            <a:extLst>
              <a:ext uri="{FF2B5EF4-FFF2-40B4-BE49-F238E27FC236}">
                <a16:creationId xmlns:a16="http://schemas.microsoft.com/office/drawing/2014/main" id="{C7E2BE29-22C6-F9AF-2AAC-679788AF5CA2}"/>
              </a:ext>
            </a:extLst>
          </p:cNvPr>
          <p:cNvSpPr>
            <a:spLocks noGrp="1"/>
          </p:cNvSpPr>
          <p:nvPr>
            <p:ph type="body" sz="quarter" idx="17" hasCustomPrompt="1"/>
          </p:nvPr>
        </p:nvSpPr>
        <p:spPr>
          <a:xfrm>
            <a:off x="4956277" y="6318194"/>
            <a:ext cx="2378075" cy="309567"/>
          </a:xfrm>
          <a:prstGeom prst="rect">
            <a:avLst/>
          </a:prstGeom>
        </p:spPr>
        <p:txBody>
          <a:bodyPr lIns="0" tIns="0" rIns="0" bIns="0" anchor="b" anchorCtr="0">
            <a:normAutofit/>
          </a:bodyPr>
          <a:lstStyle>
            <a:lvl1pPr marL="0" indent="0">
              <a:lnSpc>
                <a:spcPts val="900"/>
              </a:lnSpc>
              <a:spcBef>
                <a:spcPts val="0"/>
              </a:spcBef>
              <a:buNone/>
              <a:defRPr sz="700" b="0">
                <a:solidFill>
                  <a:schemeClr val="tx1"/>
                </a:solidFill>
                <a:latin typeface="Franklin Gothic Book" panose="020B0503020102020204" pitchFamily="34" charset="0"/>
              </a:defRPr>
            </a:lvl1pPr>
          </a:lstStyle>
          <a:p>
            <a:pPr lvl="0"/>
            <a:r>
              <a:rPr lang="de-DE" dirty="0"/>
              <a:t>Bildbeschreibung, Copyright</a:t>
            </a:r>
            <a:br>
              <a:rPr lang="de-DE" dirty="0"/>
            </a:br>
            <a:r>
              <a:rPr lang="de-DE" dirty="0"/>
              <a:t>Franklin </a:t>
            </a:r>
            <a:r>
              <a:rPr lang="de-DE" dirty="0" err="1"/>
              <a:t>Gothic</a:t>
            </a:r>
            <a:r>
              <a:rPr lang="de-DE" dirty="0"/>
              <a:t> Book, 7 </a:t>
            </a:r>
            <a:r>
              <a:rPr lang="de-DE" dirty="0" err="1"/>
              <a:t>pt</a:t>
            </a:r>
            <a:r>
              <a:rPr lang="de-DE" dirty="0"/>
              <a:t>, Zeilenabstand 9 </a:t>
            </a:r>
            <a:r>
              <a:rPr lang="de-DE" dirty="0" err="1"/>
              <a:t>pt</a:t>
            </a:r>
            <a:endParaRPr lang="de-DE" dirty="0"/>
          </a:p>
        </p:txBody>
      </p:sp>
      <p:cxnSp>
        <p:nvCxnSpPr>
          <p:cNvPr id="3" name="Straight Connector 18">
            <a:extLst>
              <a:ext uri="{FF2B5EF4-FFF2-40B4-BE49-F238E27FC236}">
                <a16:creationId xmlns:a16="http://schemas.microsoft.com/office/drawing/2014/main" id="{591A0BF4-90F3-038B-0626-E5654B01D2F7}"/>
              </a:ext>
            </a:extLst>
          </p:cNvPr>
          <p:cNvCxnSpPr/>
          <p:nvPr userDrawn="1"/>
        </p:nvCxnSpPr>
        <p:spPr>
          <a:xfrm>
            <a:off x="2" y="1842483"/>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Grafik 3">
            <a:extLst>
              <a:ext uri="{FF2B5EF4-FFF2-40B4-BE49-F238E27FC236}">
                <a16:creationId xmlns:a16="http://schemas.microsoft.com/office/drawing/2014/main" id="{D3F0D07F-15A5-33D7-F131-3EBB56CC67B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35973" y="391426"/>
            <a:ext cx="1440090" cy="428749"/>
          </a:xfrm>
          <a:prstGeom prst="rect">
            <a:avLst/>
          </a:prstGeom>
        </p:spPr>
      </p:pic>
      <p:sp>
        <p:nvSpPr>
          <p:cNvPr id="10" name="Textplatzhalter 6">
            <a:extLst>
              <a:ext uri="{FF2B5EF4-FFF2-40B4-BE49-F238E27FC236}">
                <a16:creationId xmlns:a16="http://schemas.microsoft.com/office/drawing/2014/main" id="{AC18D7A8-C6EE-7AD3-25F3-537FBC471D56}"/>
              </a:ext>
            </a:extLst>
          </p:cNvPr>
          <p:cNvSpPr>
            <a:spLocks noGrp="1"/>
          </p:cNvSpPr>
          <p:nvPr>
            <p:ph type="body" sz="quarter" idx="24" hasCustomPrompt="1"/>
          </p:nvPr>
        </p:nvSpPr>
        <p:spPr>
          <a:xfrm>
            <a:off x="8623602" y="6320963"/>
            <a:ext cx="2577056" cy="309567"/>
          </a:xfrm>
          <a:prstGeom prst="rect">
            <a:avLst/>
          </a:prstGeom>
        </p:spPr>
        <p:txBody>
          <a:bodyPr lIns="0" tIns="0" rIns="0" bIns="0" anchor="b" anchorCtr="0">
            <a:normAutofit/>
          </a:bodyPr>
          <a:lstStyle>
            <a:lvl1pPr marL="0" indent="0" algn="r">
              <a:lnSpc>
                <a:spcPts val="900"/>
              </a:lnSpc>
              <a:spcBef>
                <a:spcPts val="0"/>
              </a:spcBef>
              <a:buNone/>
              <a:defRPr sz="700" b="0">
                <a:solidFill>
                  <a:schemeClr val="tx1"/>
                </a:solidFill>
                <a:latin typeface="Franklin Gothic Book" panose="020B0503020102020204" pitchFamily="34" charset="0"/>
              </a:defRPr>
            </a:lvl1pPr>
          </a:lstStyle>
          <a:p>
            <a:pPr lvl="0"/>
            <a:r>
              <a:rPr lang="de-DE" dirty="0"/>
              <a:t>Fußnote</a:t>
            </a:r>
          </a:p>
        </p:txBody>
      </p:sp>
    </p:spTree>
    <p:extLst>
      <p:ext uri="{BB962C8B-B14F-4D97-AF65-F5344CB8AC3E}">
        <p14:creationId xmlns:p14="http://schemas.microsoft.com/office/powerpoint/2010/main" val="2538569349"/>
      </p:ext>
    </p:extLst>
  </p:cSld>
  <p:clrMapOvr>
    <a:masterClrMapping/>
  </p:clrMapOvr>
  <p:extLst>
    <p:ext uri="{DCECCB84-F9BA-43D5-87BE-67443E8EF086}">
      <p15:sldGuideLst xmlns:p15="http://schemas.microsoft.com/office/powerpoint/2012/main">
        <p15:guide id="1" pos="2500">
          <p15:clr>
            <a:srgbClr val="FBAE40"/>
          </p15:clr>
        </p15:guide>
        <p15:guide id="2" pos="2836">
          <p15:clr>
            <a:srgbClr val="FBAE40"/>
          </p15:clr>
        </p15:guide>
        <p15:guide id="3" pos="4844">
          <p15:clr>
            <a:srgbClr val="FBAE40"/>
          </p15:clr>
        </p15:guide>
        <p15:guide id="4" pos="5180">
          <p15:clr>
            <a:srgbClr val="FBAE40"/>
          </p15:clr>
        </p15:guide>
        <p15:guide id="5" pos="3003">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Layout 1 - Text zweispaltig und Bild">
    <p:spTree>
      <p:nvGrpSpPr>
        <p:cNvPr id="1" name=""/>
        <p:cNvGrpSpPr/>
        <p:nvPr/>
      </p:nvGrpSpPr>
      <p:grpSpPr>
        <a:xfrm>
          <a:off x="0" y="0"/>
          <a:ext cx="0" cy="0"/>
          <a:chOff x="0" y="0"/>
          <a:chExt cx="0" cy="0"/>
        </a:xfrm>
      </p:grpSpPr>
      <p:sp>
        <p:nvSpPr>
          <p:cNvPr id="16" name="Picture Placeholder 15"/>
          <p:cNvSpPr>
            <a:spLocks noGrp="1" noChangeAspect="1"/>
          </p:cNvSpPr>
          <p:nvPr>
            <p:ph type="pic" sz="quarter" idx="19" hasCustomPrompt="1"/>
          </p:nvPr>
        </p:nvSpPr>
        <p:spPr>
          <a:xfrm>
            <a:off x="1" y="2276476"/>
            <a:ext cx="3968080" cy="4581525"/>
          </a:xfrm>
          <a:prstGeom prst="rect">
            <a:avLst/>
          </a:prstGeom>
          <a:solidFill>
            <a:srgbClr val="B9D0C8"/>
          </a:solidFill>
        </p:spPr>
        <p:txBody>
          <a:bodyPr/>
          <a:lstStyle>
            <a:lvl2pPr>
              <a:defRPr>
                <a:solidFill>
                  <a:schemeClr val="bg1"/>
                </a:solidFill>
              </a:defRPr>
            </a:lvl2pPr>
          </a:lstStyle>
          <a:p>
            <a:pPr lvl="1"/>
            <a:r>
              <a:rPr lang="en-US" err="1"/>
              <a:t>Bild</a:t>
            </a:r>
            <a:endParaRPr lang="en-US"/>
          </a:p>
        </p:txBody>
      </p:sp>
      <p:sp>
        <p:nvSpPr>
          <p:cNvPr id="8" name="Footer Placeholder 7"/>
          <p:cNvSpPr>
            <a:spLocks noGrp="1"/>
          </p:cNvSpPr>
          <p:nvPr>
            <p:ph type="ftr" sz="quarter" idx="11"/>
          </p:nvPr>
        </p:nvSpPr>
        <p:spPr>
          <a:xfrm>
            <a:off x="748676" y="6416676"/>
            <a:ext cx="1773360" cy="181125"/>
          </a:xfrm>
          <a:prstGeom prst="rect">
            <a:avLst/>
          </a:prstGeom>
        </p:spPr>
        <p:txBody>
          <a:bodyPr/>
          <a:lstStyle>
            <a:lvl1pPr>
              <a:defRPr>
                <a:solidFill>
                  <a:schemeClr val="bg1"/>
                </a:solidFill>
              </a:defRPr>
            </a:lvl1pPr>
          </a:lstStyle>
          <a:p>
            <a:r>
              <a:rPr lang="en-US"/>
              <a:t>Weltkrebstag</a:t>
            </a:r>
          </a:p>
        </p:txBody>
      </p:sp>
      <p:sp>
        <p:nvSpPr>
          <p:cNvPr id="9" name="Slide Number Placeholder 8"/>
          <p:cNvSpPr>
            <a:spLocks noGrp="1"/>
          </p:cNvSpPr>
          <p:nvPr>
            <p:ph type="sldNum" sz="quarter" idx="12"/>
          </p:nvPr>
        </p:nvSpPr>
        <p:spPr>
          <a:xfrm>
            <a:off x="320246" y="6416676"/>
            <a:ext cx="280539" cy="181125"/>
          </a:xfrm>
          <a:prstGeom prst="rect">
            <a:avLst/>
          </a:prstGeom>
        </p:spPr>
        <p:txBody>
          <a:bodyPr/>
          <a:lstStyle>
            <a:lvl1pPr>
              <a:defRPr>
                <a:solidFill>
                  <a:schemeClr val="bg1"/>
                </a:solidFill>
              </a:defRPr>
            </a:lvl1pPr>
          </a:lstStyle>
          <a:p>
            <a:fld id="{6676FEF2-85C7-4645-99F9-08581CDB22A3}" type="slidenum">
              <a:rPr lang="en-US" smtClean="0"/>
              <a:pPr/>
              <a:t>‹Nr.›</a:t>
            </a:fld>
            <a:endParaRPr lang="en-US"/>
          </a:p>
        </p:txBody>
      </p:sp>
      <p:pic>
        <p:nvPicPr>
          <p:cNvPr id="21" name="Picture 2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flipH="1" flipV="1">
            <a:off x="4500746" y="6511754"/>
            <a:ext cx="176334" cy="68521"/>
          </a:xfrm>
          <a:prstGeom prst="rect">
            <a:avLst/>
          </a:prstGeom>
        </p:spPr>
      </p:pic>
      <p:sp>
        <p:nvSpPr>
          <p:cNvPr id="17" name="Title 1">
            <a:extLst>
              <a:ext uri="{FF2B5EF4-FFF2-40B4-BE49-F238E27FC236}">
                <a16:creationId xmlns:a16="http://schemas.microsoft.com/office/drawing/2014/main" id="{5BA9106F-D6A9-0840-A744-8075D80D2DAE}"/>
              </a:ext>
            </a:extLst>
          </p:cNvPr>
          <p:cNvSpPr>
            <a:spLocks noGrp="1"/>
          </p:cNvSpPr>
          <p:nvPr>
            <p:ph type="title" hasCustomPrompt="1"/>
          </p:nvPr>
        </p:nvSpPr>
        <p:spPr>
          <a:xfrm>
            <a:off x="752622" y="776994"/>
            <a:ext cx="7446108" cy="894025"/>
          </a:xfrm>
          <a:prstGeom prst="rect">
            <a:avLst/>
          </a:prstGeom>
        </p:spPr>
        <p:txBody>
          <a:bodyPr lIns="0" tIns="0" rIns="0" bIns="0" anchor="t">
            <a:noAutofit/>
          </a:bodyPr>
          <a:lstStyle>
            <a:lvl1pPr>
              <a:defRPr/>
            </a:lvl1pPr>
          </a:lstStyle>
          <a:p>
            <a:r>
              <a:rPr lang="en-US" err="1"/>
              <a:t>Seitentitel</a:t>
            </a:r>
            <a:r>
              <a:rPr lang="en-US"/>
              <a:t>,</a:t>
            </a:r>
            <a:br>
              <a:rPr lang="en-US"/>
            </a:br>
            <a:r>
              <a:rPr lang="en-US"/>
              <a:t>Abril Display, Regular, 32 </a:t>
            </a:r>
            <a:r>
              <a:rPr lang="en-US" err="1"/>
              <a:t>pt</a:t>
            </a:r>
            <a:endParaRPr lang="en-US"/>
          </a:p>
        </p:txBody>
      </p:sp>
      <p:cxnSp>
        <p:nvCxnSpPr>
          <p:cNvPr id="22" name="Straight Connector 21">
            <a:extLst>
              <a:ext uri="{FF2B5EF4-FFF2-40B4-BE49-F238E27FC236}">
                <a16:creationId xmlns:a16="http://schemas.microsoft.com/office/drawing/2014/main" id="{311D75E5-9160-2F4E-AC33-AA4D36841BA4}"/>
              </a:ext>
            </a:extLst>
          </p:cNvPr>
          <p:cNvCxnSpPr>
            <a:cxnSpLocks/>
          </p:cNvCxnSpPr>
          <p:nvPr userDrawn="1"/>
        </p:nvCxnSpPr>
        <p:spPr>
          <a:xfrm>
            <a:off x="4234870" y="2276476"/>
            <a:ext cx="0" cy="45815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Subtitle 2">
            <a:extLst>
              <a:ext uri="{FF2B5EF4-FFF2-40B4-BE49-F238E27FC236}">
                <a16:creationId xmlns:a16="http://schemas.microsoft.com/office/drawing/2014/main" id="{209A7F12-0411-0B42-8AA0-2844905D433E}"/>
              </a:ext>
            </a:extLst>
          </p:cNvPr>
          <p:cNvSpPr>
            <a:spLocks noGrp="1"/>
          </p:cNvSpPr>
          <p:nvPr>
            <p:ph type="subTitle" idx="14" hasCustomPrompt="1"/>
          </p:nvPr>
        </p:nvSpPr>
        <p:spPr>
          <a:xfrm>
            <a:off x="752622" y="480218"/>
            <a:ext cx="7446108" cy="146514"/>
          </a:xfrm>
          <a:prstGeom prst="rect">
            <a:avLst/>
          </a:prstGeom>
        </p:spPr>
        <p:txBody>
          <a:bodyPr lIns="0" tIns="0" rIns="0" bIns="0" anchor="b">
            <a:noAutofit/>
          </a:bodyPr>
          <a:lstStyle>
            <a:lvl1pPr marL="0" indent="0" algn="l">
              <a:buNone/>
              <a:defRPr sz="1200">
                <a:solidFill>
                  <a:schemeClr val="accent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Name des </a:t>
            </a:r>
            <a:r>
              <a:rPr lang="en-US" dirty="0" err="1"/>
              <a:t>Abschnitts</a:t>
            </a:r>
            <a:r>
              <a:rPr lang="en-US" dirty="0"/>
              <a:t>, Franklin Gothic, Demi, 12pt</a:t>
            </a:r>
          </a:p>
        </p:txBody>
      </p:sp>
      <p:sp>
        <p:nvSpPr>
          <p:cNvPr id="2" name="Rechteck 1">
            <a:extLst>
              <a:ext uri="{FF2B5EF4-FFF2-40B4-BE49-F238E27FC236}">
                <a16:creationId xmlns:a16="http://schemas.microsoft.com/office/drawing/2014/main" id="{81497114-F96C-AFCF-967B-41D571FCF01B}"/>
              </a:ext>
            </a:extLst>
          </p:cNvPr>
          <p:cNvSpPr/>
          <p:nvPr userDrawn="1"/>
        </p:nvSpPr>
        <p:spPr>
          <a:xfrm>
            <a:off x="9650140" y="95250"/>
            <a:ext cx="2400300" cy="7782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Text Placeholder 15">
            <a:extLst>
              <a:ext uri="{FF2B5EF4-FFF2-40B4-BE49-F238E27FC236}">
                <a16:creationId xmlns:a16="http://schemas.microsoft.com/office/drawing/2014/main" id="{6FB54763-CD9A-F285-E8C2-D86F00DA6B56}"/>
              </a:ext>
            </a:extLst>
          </p:cNvPr>
          <p:cNvSpPr>
            <a:spLocks noGrp="1"/>
          </p:cNvSpPr>
          <p:nvPr>
            <p:ph type="body" sz="quarter" idx="22" hasCustomPrompt="1"/>
          </p:nvPr>
        </p:nvSpPr>
        <p:spPr>
          <a:xfrm>
            <a:off x="4677080" y="2276476"/>
            <a:ext cx="6955692" cy="2951159"/>
          </a:xfrm>
          <a:prstGeom prst="rect">
            <a:avLst/>
          </a:prstGeom>
        </p:spPr>
        <p:txBody>
          <a:bodyPr lIns="0" tIns="0" rIns="0" bIns="0" numCol="2" spcCol="432000">
            <a:noAutofit/>
          </a:bodyPr>
          <a:lstStyle>
            <a:lvl1pPr>
              <a:lnSpc>
                <a:spcPct val="150000"/>
              </a:lnSpc>
              <a:defRPr lang="de-DE" sz="1400" b="0" i="0" kern="1200" dirty="0">
                <a:solidFill>
                  <a:schemeClr val="tx1"/>
                </a:solidFill>
                <a:latin typeface="+mn-lt"/>
                <a:ea typeface="+mn-ea"/>
                <a:cs typeface="+mn-cs"/>
              </a:defRPr>
            </a:lvl1pPr>
            <a:lvl2pPr>
              <a:defRPr lang="de-DE" sz="1400" b="0" i="0" kern="1200" baseline="0" dirty="0" smtClean="0">
                <a:solidFill>
                  <a:schemeClr val="tx1"/>
                </a:solidFill>
                <a:latin typeface="+mn-lt"/>
                <a:ea typeface="Abril Text" charset="0"/>
                <a:cs typeface="Abril Text" charset="0"/>
              </a:defRPr>
            </a:lvl2pPr>
            <a:lvl3pPr marL="12700" indent="0">
              <a:defRPr/>
            </a:lvl3pPr>
            <a:lvl4pPr>
              <a:defRPr lang="en-US" b="0" i="0" u="none" strike="noStrike" baseline="0" smtClean="0">
                <a:effectLst/>
              </a:defRPr>
            </a:lvl4pPr>
            <a:lvl5pPr marL="188913" marR="0" indent="-176213" algn="l" defTabSz="914400" rtl="0" eaLnBrk="1" fontAlgn="auto" latinLnBrk="0" hangingPunct="1">
              <a:lnSpc>
                <a:spcPts val="1500"/>
              </a:lnSpc>
              <a:spcBef>
                <a:spcPts val="500"/>
              </a:spcBef>
              <a:spcAft>
                <a:spcPts val="0"/>
              </a:spcAft>
              <a:buClrTx/>
              <a:buSzTx/>
              <a:buFont typeface="Arial"/>
              <a:buChar char="•"/>
              <a:tabLst>
                <a:tab pos="215900" algn="l"/>
              </a:tabLst>
              <a:defRPr lang="en-US" b="0" i="0" u="none" strike="noStrike">
                <a:effectLst/>
              </a:defRPr>
            </a:lvl5pPr>
            <a:lvl6pPr marL="363538" marR="0" indent="-174625" algn="l" defTabSz="914400" rtl="0" eaLnBrk="1" fontAlgn="auto" latinLnBrk="0" hangingPunct="1">
              <a:lnSpc>
                <a:spcPts val="1500"/>
              </a:lnSpc>
              <a:spcBef>
                <a:spcPts val="500"/>
              </a:spcBef>
              <a:spcAft>
                <a:spcPts val="0"/>
              </a:spcAft>
              <a:buClrTx/>
              <a:buSzTx/>
              <a:buFont typeface="Arial" charset="0"/>
              <a:buChar char="•"/>
              <a:tabLst/>
              <a:defRPr/>
            </a:lvl6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lang="de-DE" dirty="0"/>
              <a:t>Fließtext in Franklin </a:t>
            </a:r>
            <a:r>
              <a:rPr lang="de-DE" dirty="0" err="1"/>
              <a:t>Gothic</a:t>
            </a:r>
            <a:r>
              <a:rPr lang="de-DE" dirty="0"/>
              <a:t> Book, 14 </a:t>
            </a:r>
            <a:r>
              <a:rPr lang="de-DE" dirty="0" err="1"/>
              <a:t>pt</a:t>
            </a:r>
            <a:r>
              <a:rPr lang="de-DE" dirty="0"/>
              <a:t>, Zeilenabstand 20 </a:t>
            </a:r>
            <a:r>
              <a:rPr lang="de-DE" dirty="0" err="1"/>
              <a:t>pt</a:t>
            </a:r>
            <a:r>
              <a:rPr lang="de-DE" dirty="0"/>
              <a:t>, Fettungen in schwarz</a:t>
            </a:r>
          </a:p>
          <a:p>
            <a:pPr marL="0" marR="0" lvl="0" indent="0" algn="l" defTabSz="914400" rtl="0" eaLnBrk="1" fontAlgn="auto" latinLnBrk="0" hangingPunct="1">
              <a:lnSpc>
                <a:spcPct val="100000"/>
              </a:lnSpc>
              <a:spcBef>
                <a:spcPts val="1000"/>
              </a:spcBef>
              <a:spcAft>
                <a:spcPts val="0"/>
              </a:spcAft>
              <a:buClrTx/>
              <a:buSzTx/>
              <a:buFont typeface="Arial"/>
              <a:buNone/>
              <a:tabLst/>
              <a:defRPr/>
            </a:pPr>
            <a:r>
              <a:rPr lang="de-DE" dirty="0"/>
              <a:t>Der Text verläuft auf dieser Folieneinstellung zweispaltig.</a:t>
            </a:r>
          </a:p>
          <a:p>
            <a:pPr marL="0" marR="0" lvl="0" indent="0" algn="l" defTabSz="914400" rtl="0" eaLnBrk="1" fontAlgn="auto" latinLnBrk="0" hangingPunct="1">
              <a:lnSpc>
                <a:spcPct val="100000"/>
              </a:lnSpc>
              <a:spcBef>
                <a:spcPts val="1000"/>
              </a:spcBef>
              <a:spcAft>
                <a:spcPts val="0"/>
              </a:spcAft>
              <a:buClrTx/>
              <a:buSzTx/>
              <a:buFont typeface="Arial"/>
              <a:buNone/>
              <a:tabLst/>
              <a:defRPr/>
            </a:pPr>
            <a:endParaRPr lang="de-DE" dirty="0"/>
          </a:p>
          <a:p>
            <a:pPr marL="0" marR="0" lvl="0" indent="0" algn="l" defTabSz="914400" rtl="0" eaLnBrk="1" fontAlgn="auto" latinLnBrk="0" hangingPunct="1">
              <a:lnSpc>
                <a:spcPct val="100000"/>
              </a:lnSpc>
              <a:spcBef>
                <a:spcPts val="1000"/>
              </a:spcBef>
              <a:spcAft>
                <a:spcPts val="0"/>
              </a:spcAft>
              <a:buClrTx/>
              <a:buSzTx/>
              <a:buFont typeface="Arial"/>
              <a:buNone/>
              <a:tabLst/>
              <a:defRPr/>
            </a:pPr>
            <a:endParaRPr lang="de-DE" dirty="0"/>
          </a:p>
          <a:p>
            <a:pPr marL="0" marR="0" lvl="0" indent="0" algn="l" defTabSz="914400" rtl="0" eaLnBrk="1" fontAlgn="auto" latinLnBrk="0" hangingPunct="1">
              <a:lnSpc>
                <a:spcPct val="100000"/>
              </a:lnSpc>
              <a:spcBef>
                <a:spcPts val="1000"/>
              </a:spcBef>
              <a:spcAft>
                <a:spcPts val="0"/>
              </a:spcAft>
              <a:buClrTx/>
              <a:buSzTx/>
              <a:buFont typeface="Arial"/>
              <a:buNone/>
              <a:tabLst/>
              <a:defRPr/>
            </a:pPr>
            <a:endParaRPr lang="de-DE" dirty="0"/>
          </a:p>
          <a:p>
            <a:pPr marL="0" marR="0" lvl="0" indent="0" algn="l" defTabSz="914400" rtl="0" eaLnBrk="1" fontAlgn="auto" latinLnBrk="0" hangingPunct="1">
              <a:lnSpc>
                <a:spcPct val="100000"/>
              </a:lnSpc>
              <a:spcBef>
                <a:spcPts val="1000"/>
              </a:spcBef>
              <a:spcAft>
                <a:spcPts val="0"/>
              </a:spcAft>
              <a:buClrTx/>
              <a:buSzTx/>
              <a:buFont typeface="Arial"/>
              <a:buNone/>
              <a:tabLst/>
              <a:defRPr/>
            </a:pPr>
            <a:endParaRPr lang="de-DE" dirty="0"/>
          </a:p>
          <a:p>
            <a:pPr marL="0" marR="0" lvl="0" indent="0" algn="l" defTabSz="914400" rtl="0" eaLnBrk="1" fontAlgn="auto" latinLnBrk="0" hangingPunct="1">
              <a:lnSpc>
                <a:spcPct val="100000"/>
              </a:lnSpc>
              <a:spcBef>
                <a:spcPts val="1000"/>
              </a:spcBef>
              <a:spcAft>
                <a:spcPts val="0"/>
              </a:spcAft>
              <a:buClrTx/>
              <a:buSzTx/>
              <a:buFont typeface="Arial"/>
              <a:buNone/>
              <a:tabLst/>
              <a:defRPr/>
            </a:pPr>
            <a:endParaRPr lang="de-DE" dirty="0"/>
          </a:p>
          <a:p>
            <a:pPr marL="0" marR="0" lvl="0" indent="0" algn="l" defTabSz="914400" rtl="0" eaLnBrk="1" fontAlgn="auto" latinLnBrk="0" hangingPunct="1">
              <a:lnSpc>
                <a:spcPct val="100000"/>
              </a:lnSpc>
              <a:spcBef>
                <a:spcPts val="1000"/>
              </a:spcBef>
              <a:spcAft>
                <a:spcPts val="0"/>
              </a:spcAft>
              <a:buClrTx/>
              <a:buSzTx/>
              <a:buFont typeface="Arial"/>
              <a:buNone/>
              <a:tabLst/>
              <a:defRPr/>
            </a:pPr>
            <a:r>
              <a:rPr lang="de-DE" dirty="0"/>
              <a:t>Hier steht der Text in der zweiten Spalte.</a:t>
            </a:r>
          </a:p>
        </p:txBody>
      </p:sp>
      <p:sp>
        <p:nvSpPr>
          <p:cNvPr id="18" name="Textplatzhalter 6">
            <a:extLst>
              <a:ext uri="{FF2B5EF4-FFF2-40B4-BE49-F238E27FC236}">
                <a16:creationId xmlns:a16="http://schemas.microsoft.com/office/drawing/2014/main" id="{C7E2BE29-22C6-F9AF-2AAC-679788AF5CA2}"/>
              </a:ext>
            </a:extLst>
          </p:cNvPr>
          <p:cNvSpPr>
            <a:spLocks noGrp="1"/>
          </p:cNvSpPr>
          <p:nvPr>
            <p:ph type="body" sz="quarter" idx="17" hasCustomPrompt="1"/>
          </p:nvPr>
        </p:nvSpPr>
        <p:spPr>
          <a:xfrm>
            <a:off x="4792034" y="6316510"/>
            <a:ext cx="2378075" cy="309567"/>
          </a:xfrm>
          <a:prstGeom prst="rect">
            <a:avLst/>
          </a:prstGeom>
        </p:spPr>
        <p:txBody>
          <a:bodyPr lIns="0" tIns="0" rIns="0" bIns="0" anchor="b" anchorCtr="0">
            <a:normAutofit/>
          </a:bodyPr>
          <a:lstStyle>
            <a:lvl1pPr marL="0" indent="0">
              <a:lnSpc>
                <a:spcPts val="900"/>
              </a:lnSpc>
              <a:spcBef>
                <a:spcPts val="0"/>
              </a:spcBef>
              <a:buNone/>
              <a:defRPr sz="700" b="0">
                <a:solidFill>
                  <a:schemeClr val="tx1"/>
                </a:solidFill>
                <a:latin typeface="Franklin Gothic Book" panose="020B0503020102020204" pitchFamily="34" charset="0"/>
              </a:defRPr>
            </a:lvl1pPr>
          </a:lstStyle>
          <a:p>
            <a:pPr lvl="0"/>
            <a:r>
              <a:rPr lang="de-DE"/>
              <a:t>Bildbeschreibung, Copyright</a:t>
            </a:r>
            <a:br>
              <a:rPr lang="de-DE"/>
            </a:br>
            <a:r>
              <a:rPr lang="de-DE"/>
              <a:t>Franklin </a:t>
            </a:r>
            <a:r>
              <a:rPr lang="de-DE" err="1"/>
              <a:t>Gothic</a:t>
            </a:r>
            <a:r>
              <a:rPr lang="de-DE"/>
              <a:t> Book, 7 </a:t>
            </a:r>
            <a:r>
              <a:rPr lang="de-DE" err="1"/>
              <a:t>pt</a:t>
            </a:r>
            <a:r>
              <a:rPr lang="de-DE"/>
              <a:t>, Zeilenabstand 9 </a:t>
            </a:r>
            <a:r>
              <a:rPr lang="de-DE" err="1"/>
              <a:t>pt</a:t>
            </a:r>
            <a:endParaRPr lang="de-DE"/>
          </a:p>
        </p:txBody>
      </p:sp>
      <p:cxnSp>
        <p:nvCxnSpPr>
          <p:cNvPr id="3" name="Straight Connector 18">
            <a:extLst>
              <a:ext uri="{FF2B5EF4-FFF2-40B4-BE49-F238E27FC236}">
                <a16:creationId xmlns:a16="http://schemas.microsoft.com/office/drawing/2014/main" id="{591A0BF4-90F3-038B-0626-E5654B01D2F7}"/>
              </a:ext>
            </a:extLst>
          </p:cNvPr>
          <p:cNvCxnSpPr/>
          <p:nvPr userDrawn="1"/>
        </p:nvCxnSpPr>
        <p:spPr>
          <a:xfrm>
            <a:off x="2" y="1842483"/>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Grafik 3">
            <a:extLst>
              <a:ext uri="{FF2B5EF4-FFF2-40B4-BE49-F238E27FC236}">
                <a16:creationId xmlns:a16="http://schemas.microsoft.com/office/drawing/2014/main" id="{D3F0D07F-15A5-33D7-F131-3EBB56CC67B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35973" y="391426"/>
            <a:ext cx="1440090" cy="428749"/>
          </a:xfrm>
          <a:prstGeom prst="rect">
            <a:avLst/>
          </a:prstGeom>
        </p:spPr>
      </p:pic>
      <p:sp>
        <p:nvSpPr>
          <p:cNvPr id="6" name="Textplatzhalter 6">
            <a:extLst>
              <a:ext uri="{FF2B5EF4-FFF2-40B4-BE49-F238E27FC236}">
                <a16:creationId xmlns:a16="http://schemas.microsoft.com/office/drawing/2014/main" id="{A5831D9F-E356-FA5A-38C5-09D185B45EB5}"/>
              </a:ext>
            </a:extLst>
          </p:cNvPr>
          <p:cNvSpPr>
            <a:spLocks noGrp="1"/>
          </p:cNvSpPr>
          <p:nvPr>
            <p:ph type="body" sz="quarter" idx="24" hasCustomPrompt="1"/>
          </p:nvPr>
        </p:nvSpPr>
        <p:spPr>
          <a:xfrm>
            <a:off x="8623602" y="6320963"/>
            <a:ext cx="2577056" cy="309567"/>
          </a:xfrm>
          <a:prstGeom prst="rect">
            <a:avLst/>
          </a:prstGeom>
        </p:spPr>
        <p:txBody>
          <a:bodyPr lIns="0" tIns="0" rIns="0" bIns="0" anchor="b" anchorCtr="0">
            <a:normAutofit/>
          </a:bodyPr>
          <a:lstStyle>
            <a:lvl1pPr marL="0" indent="0" algn="r">
              <a:lnSpc>
                <a:spcPts val="900"/>
              </a:lnSpc>
              <a:spcBef>
                <a:spcPts val="0"/>
              </a:spcBef>
              <a:buNone/>
              <a:defRPr sz="700" b="0">
                <a:solidFill>
                  <a:schemeClr val="tx1"/>
                </a:solidFill>
                <a:latin typeface="Franklin Gothic Book" panose="020B0503020102020204" pitchFamily="34" charset="0"/>
              </a:defRPr>
            </a:lvl1pPr>
          </a:lstStyle>
          <a:p>
            <a:pPr lvl="0"/>
            <a:r>
              <a:rPr lang="de-DE" dirty="0"/>
              <a:t>Fußnote</a:t>
            </a:r>
          </a:p>
        </p:txBody>
      </p:sp>
    </p:spTree>
    <p:extLst>
      <p:ext uri="{BB962C8B-B14F-4D97-AF65-F5344CB8AC3E}">
        <p14:creationId xmlns:p14="http://schemas.microsoft.com/office/powerpoint/2010/main" val="1630677238"/>
      </p:ext>
    </p:extLst>
  </p:cSld>
  <p:clrMapOvr>
    <a:masterClrMapping/>
  </p:clrMapOvr>
  <p:extLst>
    <p:ext uri="{DCECCB84-F9BA-43D5-87BE-67443E8EF086}">
      <p15:sldGuideLst xmlns:p15="http://schemas.microsoft.com/office/powerpoint/2012/main">
        <p15:guide id="1" pos="2500">
          <p15:clr>
            <a:srgbClr val="FBAE40"/>
          </p15:clr>
        </p15:guide>
        <p15:guide id="2" pos="2836">
          <p15:clr>
            <a:srgbClr val="FBAE40"/>
          </p15:clr>
        </p15:guide>
        <p15:guide id="3" pos="4844">
          <p15:clr>
            <a:srgbClr val="FBAE40"/>
          </p15:clr>
        </p15:guide>
        <p15:guide id="4" pos="5180">
          <p15:clr>
            <a:srgbClr val="FBAE40"/>
          </p15:clr>
        </p15:guide>
        <p15:guide id="5" pos="3003">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Layout 1 - Alle Tex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2622" y="776994"/>
            <a:ext cx="7446108" cy="894025"/>
          </a:xfrm>
          <a:prstGeom prst="rect">
            <a:avLst/>
          </a:prstGeom>
        </p:spPr>
        <p:txBody>
          <a:bodyPr lIns="0" tIns="0" rIns="0" bIns="0" anchor="t">
            <a:noAutofit/>
          </a:bodyPr>
          <a:lstStyle/>
          <a:p>
            <a:r>
              <a:rPr lang="en-US" err="1"/>
              <a:t>Seitentitel</a:t>
            </a:r>
            <a:r>
              <a:rPr lang="en-US"/>
              <a:t>, </a:t>
            </a:r>
            <a:br>
              <a:rPr lang="en-US"/>
            </a:br>
            <a:r>
              <a:rPr lang="en-US"/>
              <a:t>Abril Display, Regular, 32 </a:t>
            </a:r>
            <a:r>
              <a:rPr lang="en-US" err="1"/>
              <a:t>pt</a:t>
            </a:r>
            <a:endParaRPr lang="en-US"/>
          </a:p>
        </p:txBody>
      </p:sp>
      <p:sp>
        <p:nvSpPr>
          <p:cNvPr id="13" name="Text Placeholder 12"/>
          <p:cNvSpPr>
            <a:spLocks noGrp="1"/>
          </p:cNvSpPr>
          <p:nvPr>
            <p:ph type="body" sz="quarter" idx="13" hasCustomPrompt="1"/>
          </p:nvPr>
        </p:nvSpPr>
        <p:spPr>
          <a:xfrm>
            <a:off x="752620" y="2392324"/>
            <a:ext cx="8492881" cy="3808451"/>
          </a:xfrm>
          <a:prstGeom prst="rect">
            <a:avLst/>
          </a:prstGeom>
        </p:spPr>
        <p:txBody>
          <a:bodyPr lIns="0" tIns="0" rIns="0" bIns="0">
            <a:noAutofit/>
          </a:bodyPr>
          <a:lstStyle>
            <a:lvl1pPr>
              <a:lnSpc>
                <a:spcPct val="150000"/>
              </a:lnSpc>
              <a:defRPr sz="1400" b="0">
                <a:solidFill>
                  <a:schemeClr val="tx1"/>
                </a:solidFill>
                <a:latin typeface="+mn-lt"/>
              </a:defRPr>
            </a:lvl1pPr>
            <a:lvl2pPr algn="l">
              <a:defRPr baseline="0">
                <a:latin typeface="+mn-lt"/>
              </a:defRPr>
            </a:lvl2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lang="de-DE" dirty="0"/>
              <a:t>Fließtext in Franklin </a:t>
            </a:r>
            <a:r>
              <a:rPr lang="de-DE" dirty="0" err="1"/>
              <a:t>Gothic</a:t>
            </a:r>
            <a:r>
              <a:rPr lang="de-DE" dirty="0"/>
              <a:t> Book, 14 </a:t>
            </a:r>
            <a:r>
              <a:rPr lang="de-DE" dirty="0" err="1"/>
              <a:t>pt</a:t>
            </a:r>
            <a:r>
              <a:rPr lang="de-DE" dirty="0"/>
              <a:t>, Zeilenabstand 20 </a:t>
            </a:r>
            <a:r>
              <a:rPr lang="de-DE" dirty="0" err="1"/>
              <a:t>pt</a:t>
            </a:r>
            <a:r>
              <a:rPr lang="de-DE" dirty="0"/>
              <a:t>, Fettungen in schwarz</a:t>
            </a:r>
          </a:p>
          <a:p>
            <a:pPr lvl="0"/>
            <a:endParaRPr lang="de-DE" dirty="0"/>
          </a:p>
          <a:p>
            <a:pPr lvl="1"/>
            <a:endParaRPr lang="en-US" dirty="0"/>
          </a:p>
        </p:txBody>
      </p:sp>
      <p:sp>
        <p:nvSpPr>
          <p:cNvPr id="14" name="Subtitle 2"/>
          <p:cNvSpPr>
            <a:spLocks noGrp="1"/>
          </p:cNvSpPr>
          <p:nvPr>
            <p:ph type="subTitle" idx="14" hasCustomPrompt="1"/>
          </p:nvPr>
        </p:nvSpPr>
        <p:spPr>
          <a:xfrm>
            <a:off x="752622" y="480218"/>
            <a:ext cx="7446108" cy="146514"/>
          </a:xfrm>
          <a:prstGeom prst="rect">
            <a:avLst/>
          </a:prstGeom>
        </p:spPr>
        <p:txBody>
          <a:bodyPr lIns="0" tIns="0" rIns="0" bIns="0" anchor="b">
            <a:noAutofit/>
          </a:bodyPr>
          <a:lstStyle>
            <a:lvl1pPr marL="0" indent="0" algn="l">
              <a:buNone/>
              <a:defRPr sz="1200">
                <a:solidFill>
                  <a:schemeClr val="accent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Name des </a:t>
            </a:r>
            <a:r>
              <a:rPr lang="en-US" dirty="0" err="1"/>
              <a:t>Abschnitts</a:t>
            </a:r>
            <a:r>
              <a:rPr lang="en-US" dirty="0"/>
              <a:t>, Franklin Gothic, Demi, 12pt</a:t>
            </a:r>
          </a:p>
        </p:txBody>
      </p:sp>
      <p:sp>
        <p:nvSpPr>
          <p:cNvPr id="5" name="Footer Placeholder 4"/>
          <p:cNvSpPr>
            <a:spLocks noGrp="1"/>
          </p:cNvSpPr>
          <p:nvPr>
            <p:ph type="ftr" sz="quarter" idx="19"/>
          </p:nvPr>
        </p:nvSpPr>
        <p:spPr>
          <a:xfrm>
            <a:off x="748676" y="6416676"/>
            <a:ext cx="1773360" cy="181125"/>
          </a:xfrm>
          <a:prstGeom prst="rect">
            <a:avLst/>
          </a:prstGeom>
        </p:spPr>
        <p:txBody>
          <a:bodyPr/>
          <a:lstStyle/>
          <a:p>
            <a:r>
              <a:rPr lang="en-US"/>
              <a:t>Weltkrebstag</a:t>
            </a:r>
          </a:p>
        </p:txBody>
      </p:sp>
      <p:sp>
        <p:nvSpPr>
          <p:cNvPr id="6" name="Slide Number Placeholder 5"/>
          <p:cNvSpPr>
            <a:spLocks noGrp="1"/>
          </p:cNvSpPr>
          <p:nvPr>
            <p:ph type="sldNum" sz="quarter" idx="20"/>
          </p:nvPr>
        </p:nvSpPr>
        <p:spPr>
          <a:xfrm>
            <a:off x="320246" y="6416676"/>
            <a:ext cx="280539" cy="181125"/>
          </a:xfrm>
          <a:prstGeom prst="rect">
            <a:avLst/>
          </a:prstGeom>
        </p:spPr>
        <p:txBody>
          <a:bodyPr/>
          <a:lstStyle/>
          <a:p>
            <a:fld id="{6676FEF2-85C7-4645-99F9-08581CDB22A3}" type="slidenum">
              <a:rPr lang="en-US" smtClean="0"/>
              <a:pPr/>
              <a:t>‹Nr.›</a:t>
            </a:fld>
            <a:endParaRPr lang="en-US"/>
          </a:p>
        </p:txBody>
      </p:sp>
      <p:cxnSp>
        <p:nvCxnSpPr>
          <p:cNvPr id="15" name="Straight Connector 14">
            <a:extLst>
              <a:ext uri="{FF2B5EF4-FFF2-40B4-BE49-F238E27FC236}">
                <a16:creationId xmlns:a16="http://schemas.microsoft.com/office/drawing/2014/main" id="{584ED6A0-CFE7-C643-AA81-14AF9DA0F225}"/>
              </a:ext>
            </a:extLst>
          </p:cNvPr>
          <p:cNvCxnSpPr>
            <a:cxnSpLocks/>
          </p:cNvCxnSpPr>
          <p:nvPr userDrawn="1"/>
        </p:nvCxnSpPr>
        <p:spPr>
          <a:xfrm>
            <a:off x="9520048" y="2289906"/>
            <a:ext cx="0" cy="456809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platzhalter 6">
            <a:extLst>
              <a:ext uri="{FF2B5EF4-FFF2-40B4-BE49-F238E27FC236}">
                <a16:creationId xmlns:a16="http://schemas.microsoft.com/office/drawing/2014/main" id="{9F3F17BC-0147-CE4C-6A20-EC8E8A9E8DCC}"/>
              </a:ext>
            </a:extLst>
          </p:cNvPr>
          <p:cNvSpPr>
            <a:spLocks noGrp="1"/>
          </p:cNvSpPr>
          <p:nvPr>
            <p:ph type="body" sz="quarter" idx="24" hasCustomPrompt="1"/>
          </p:nvPr>
        </p:nvSpPr>
        <p:spPr>
          <a:xfrm>
            <a:off x="9793446" y="2384857"/>
            <a:ext cx="1875045" cy="3815915"/>
          </a:xfrm>
          <a:prstGeom prst="rect">
            <a:avLst/>
          </a:prstGeom>
        </p:spPr>
        <p:txBody>
          <a:bodyPr lIns="0" tIns="0" rIns="0" bIns="0" anchor="b" anchorCtr="0">
            <a:normAutofit/>
          </a:bodyPr>
          <a:lstStyle>
            <a:lvl1pPr marL="0" indent="0">
              <a:lnSpc>
                <a:spcPts val="900"/>
              </a:lnSpc>
              <a:spcBef>
                <a:spcPts val="0"/>
              </a:spcBef>
              <a:buNone/>
              <a:defRPr sz="700" b="0">
                <a:solidFill>
                  <a:schemeClr val="tx1"/>
                </a:solidFill>
                <a:latin typeface="Franklin Gothic Book" panose="020B0503020102020204" pitchFamily="34" charset="0"/>
              </a:defRPr>
            </a:lvl1pPr>
          </a:lstStyle>
          <a:p>
            <a:pPr lvl="0"/>
            <a:r>
              <a:rPr lang="de-DE"/>
              <a:t>Fußnote</a:t>
            </a:r>
          </a:p>
        </p:txBody>
      </p:sp>
      <p:sp>
        <p:nvSpPr>
          <p:cNvPr id="4" name="Rechteck 3">
            <a:extLst>
              <a:ext uri="{FF2B5EF4-FFF2-40B4-BE49-F238E27FC236}">
                <a16:creationId xmlns:a16="http://schemas.microsoft.com/office/drawing/2014/main" id="{66CB38AB-C506-C16D-B94B-6087C3CC1310}"/>
              </a:ext>
            </a:extLst>
          </p:cNvPr>
          <p:cNvSpPr/>
          <p:nvPr userDrawn="1"/>
        </p:nvSpPr>
        <p:spPr>
          <a:xfrm>
            <a:off x="9650140" y="95250"/>
            <a:ext cx="2400300" cy="7782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8" name="Straight Connector 18">
            <a:extLst>
              <a:ext uri="{FF2B5EF4-FFF2-40B4-BE49-F238E27FC236}">
                <a16:creationId xmlns:a16="http://schemas.microsoft.com/office/drawing/2014/main" id="{611D2108-6638-6D1B-60FC-0FA00C3CEB3E}"/>
              </a:ext>
            </a:extLst>
          </p:cNvPr>
          <p:cNvCxnSpPr/>
          <p:nvPr userDrawn="1"/>
        </p:nvCxnSpPr>
        <p:spPr>
          <a:xfrm>
            <a:off x="2" y="1842483"/>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Grafik 9">
            <a:extLst>
              <a:ext uri="{FF2B5EF4-FFF2-40B4-BE49-F238E27FC236}">
                <a16:creationId xmlns:a16="http://schemas.microsoft.com/office/drawing/2014/main" id="{3BCAAD81-A3B3-B79D-3AD8-F1BEC24CA69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35973" y="391426"/>
            <a:ext cx="1440090" cy="428749"/>
          </a:xfrm>
          <a:prstGeom prst="rect">
            <a:avLst/>
          </a:prstGeom>
        </p:spPr>
      </p:pic>
    </p:spTree>
    <p:extLst>
      <p:ext uri="{BB962C8B-B14F-4D97-AF65-F5344CB8AC3E}">
        <p14:creationId xmlns:p14="http://schemas.microsoft.com/office/powerpoint/2010/main" val="1467555207"/>
      </p:ext>
    </p:extLst>
  </p:cSld>
  <p:clrMapOvr>
    <a:masterClrMapping/>
  </p:clrMapOvr>
  <p:extLst>
    <p:ext uri="{DCECCB84-F9BA-43D5-87BE-67443E8EF086}">
      <p15:sldGuideLst xmlns:p15="http://schemas.microsoft.com/office/powerpoint/2012/main">
        <p15:guide id="1" orient="horz" pos="3906">
          <p15:clr>
            <a:srgbClr val="FBAE40"/>
          </p15:clr>
        </p15:guide>
        <p15:guide id="2" pos="5850">
          <p15:clr>
            <a:srgbClr val="FBAE40"/>
          </p15:clr>
        </p15:guide>
        <p15:guide id="3" pos="6156">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Layout 2 - Bild">
    <p:spTree>
      <p:nvGrpSpPr>
        <p:cNvPr id="1" name=""/>
        <p:cNvGrpSpPr/>
        <p:nvPr/>
      </p:nvGrpSpPr>
      <p:grpSpPr>
        <a:xfrm>
          <a:off x="0" y="0"/>
          <a:ext cx="0" cy="0"/>
          <a:chOff x="0" y="0"/>
          <a:chExt cx="0" cy="0"/>
        </a:xfrm>
      </p:grpSpPr>
      <p:sp>
        <p:nvSpPr>
          <p:cNvPr id="13" name="Footer Placeholder 12"/>
          <p:cNvSpPr>
            <a:spLocks noGrp="1"/>
          </p:cNvSpPr>
          <p:nvPr>
            <p:ph type="ftr" sz="quarter" idx="10"/>
          </p:nvPr>
        </p:nvSpPr>
        <p:spPr>
          <a:xfrm>
            <a:off x="748676" y="6416676"/>
            <a:ext cx="1773360" cy="181125"/>
          </a:xfrm>
          <a:prstGeom prst="rect">
            <a:avLst/>
          </a:prstGeom>
        </p:spPr>
        <p:txBody>
          <a:bodyPr/>
          <a:lstStyle/>
          <a:p>
            <a:r>
              <a:rPr lang="en-US"/>
              <a:t>Weltkrebstag</a:t>
            </a:r>
          </a:p>
        </p:txBody>
      </p:sp>
      <p:sp>
        <p:nvSpPr>
          <p:cNvPr id="14" name="Slide Number Placeholder 13"/>
          <p:cNvSpPr>
            <a:spLocks noGrp="1"/>
          </p:cNvSpPr>
          <p:nvPr>
            <p:ph type="sldNum" sz="quarter" idx="11"/>
          </p:nvPr>
        </p:nvSpPr>
        <p:spPr>
          <a:xfrm>
            <a:off x="320246" y="6416676"/>
            <a:ext cx="280539" cy="181125"/>
          </a:xfrm>
          <a:prstGeom prst="rect">
            <a:avLst/>
          </a:prstGeom>
        </p:spPr>
        <p:txBody>
          <a:bodyPr/>
          <a:lstStyle/>
          <a:p>
            <a:fld id="{6676FEF2-85C7-4645-99F9-08581CDB22A3}" type="slidenum">
              <a:rPr lang="en-US" smtClean="0"/>
              <a:pPr/>
              <a:t>‹Nr.›</a:t>
            </a:fld>
            <a:endParaRPr lang="en-US"/>
          </a:p>
        </p:txBody>
      </p:sp>
      <p:cxnSp>
        <p:nvCxnSpPr>
          <p:cNvPr id="23" name="Straight Connector 22"/>
          <p:cNvCxnSpPr/>
          <p:nvPr userDrawn="1"/>
        </p:nvCxnSpPr>
        <p:spPr>
          <a:xfrm>
            <a:off x="4234870"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 Placeholder 15"/>
          <p:cNvSpPr>
            <a:spLocks noGrp="1"/>
          </p:cNvSpPr>
          <p:nvPr>
            <p:ph type="body" sz="quarter" idx="21" hasCustomPrompt="1"/>
          </p:nvPr>
        </p:nvSpPr>
        <p:spPr>
          <a:xfrm>
            <a:off x="2688493" y="5877422"/>
            <a:ext cx="1014626" cy="720378"/>
          </a:xfrm>
          <a:prstGeom prst="rect">
            <a:avLst/>
          </a:prstGeom>
        </p:spPr>
        <p:txBody>
          <a:bodyPr lIns="0" tIns="0" rIns="0" bIns="0" numCol="1" spcCol="432000" anchor="b">
            <a:noAutofit/>
          </a:bodyPr>
          <a:lstStyle>
            <a:lvl1pPr>
              <a:defRPr sz="700" b="0">
                <a:solidFill>
                  <a:schemeClr val="tx1"/>
                </a:solidFill>
                <a:latin typeface="+mn-lt"/>
              </a:defRPr>
            </a:lvl1pPr>
            <a:lvl4pPr>
              <a:defRPr lang="en-US" b="0" i="0" u="none" strike="noStrike" smtClean="0">
                <a:effectLst/>
              </a:defRPr>
            </a:lvl4pPr>
            <a:lvl5pPr>
              <a:defRPr lang="en-US" b="0" i="0" u="none" strike="noStrike" smtClean="0">
                <a:effectLst/>
              </a:defRPr>
            </a:lvl5pPr>
            <a:lvl7pPr marL="12700" marR="0" indent="0" algn="r" defTabSz="914400" rtl="0" eaLnBrk="1" fontAlgn="auto" latinLnBrk="0" hangingPunct="1">
              <a:lnSpc>
                <a:spcPts val="1000"/>
              </a:lnSpc>
              <a:spcBef>
                <a:spcPts val="500"/>
              </a:spcBef>
              <a:spcAft>
                <a:spcPts val="0"/>
              </a:spcAft>
              <a:buClrTx/>
              <a:buSzTx/>
              <a:buFont typeface="Arial" charset="0"/>
              <a:buNone/>
              <a:tabLst/>
              <a:defRPr baseline="0"/>
            </a:lvl7pPr>
            <a:lvl8pPr marL="0" indent="0">
              <a:buNone/>
              <a:defRPr/>
            </a:lvl8pPr>
          </a:lstStyle>
          <a:p>
            <a:pPr lvl="0"/>
            <a:r>
              <a:rPr lang="de-DE" dirty="0"/>
              <a:t>Bildbeschreibung, Copyright</a:t>
            </a:r>
            <a:br>
              <a:rPr lang="de-DE" dirty="0"/>
            </a:br>
            <a:r>
              <a:rPr lang="de-DE" dirty="0"/>
              <a:t>Franklin </a:t>
            </a:r>
            <a:r>
              <a:rPr lang="de-DE" dirty="0" err="1"/>
              <a:t>Gothic</a:t>
            </a:r>
            <a:r>
              <a:rPr lang="de-DE" dirty="0"/>
              <a:t> Book, 7 </a:t>
            </a:r>
            <a:r>
              <a:rPr lang="de-DE" dirty="0" err="1"/>
              <a:t>pt</a:t>
            </a:r>
            <a:r>
              <a:rPr lang="de-DE" dirty="0"/>
              <a:t>, Zeilenabstand 9 </a:t>
            </a:r>
            <a:r>
              <a:rPr lang="de-DE" dirty="0" err="1"/>
              <a:t>pt</a:t>
            </a:r>
            <a:endParaRPr lang="de-DE"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778657" y="6508478"/>
            <a:ext cx="193967" cy="75373"/>
          </a:xfrm>
          <a:prstGeom prst="rect">
            <a:avLst/>
          </a:prstGeom>
        </p:spPr>
      </p:pic>
      <p:sp>
        <p:nvSpPr>
          <p:cNvPr id="12" name="Picture Placeholder 15"/>
          <p:cNvSpPr>
            <a:spLocks noGrp="1" noChangeAspect="1"/>
          </p:cNvSpPr>
          <p:nvPr>
            <p:ph type="pic" sz="quarter" idx="19" hasCustomPrompt="1"/>
          </p:nvPr>
        </p:nvSpPr>
        <p:spPr>
          <a:xfrm>
            <a:off x="4501662" y="1155356"/>
            <a:ext cx="7690338" cy="5732461"/>
          </a:xfrm>
          <a:prstGeom prst="rect">
            <a:avLst/>
          </a:prstGeom>
          <a:solidFill>
            <a:srgbClr val="B9D0C8"/>
          </a:solidFill>
        </p:spPr>
        <p:txBody>
          <a:bodyPr/>
          <a:lstStyle/>
          <a:p>
            <a:pPr lvl="1"/>
            <a:r>
              <a:rPr lang="en-US" dirty="0"/>
              <a:t>Bild</a:t>
            </a:r>
          </a:p>
        </p:txBody>
      </p:sp>
      <p:sp>
        <p:nvSpPr>
          <p:cNvPr id="15" name="Title 1">
            <a:extLst>
              <a:ext uri="{FF2B5EF4-FFF2-40B4-BE49-F238E27FC236}">
                <a16:creationId xmlns:a16="http://schemas.microsoft.com/office/drawing/2014/main" id="{B5A2754E-CAFB-884B-9980-204D1300403F}"/>
              </a:ext>
            </a:extLst>
          </p:cNvPr>
          <p:cNvSpPr>
            <a:spLocks noGrp="1"/>
          </p:cNvSpPr>
          <p:nvPr>
            <p:ph type="title" hasCustomPrompt="1"/>
          </p:nvPr>
        </p:nvSpPr>
        <p:spPr>
          <a:xfrm>
            <a:off x="752623" y="776993"/>
            <a:ext cx="3215641" cy="1499482"/>
          </a:xfrm>
          <a:prstGeom prst="rect">
            <a:avLst/>
          </a:prstGeom>
        </p:spPr>
        <p:txBody>
          <a:bodyPr lIns="0" tIns="0" rIns="0" bIns="0" anchor="t">
            <a:noAutofit/>
          </a:bodyPr>
          <a:lstStyle>
            <a:lvl1pPr>
              <a:defRPr/>
            </a:lvl1pPr>
          </a:lstStyle>
          <a:p>
            <a:r>
              <a:rPr lang="en-US" err="1"/>
              <a:t>Seitentitel</a:t>
            </a:r>
            <a:r>
              <a:rPr lang="en-US"/>
              <a:t>,</a:t>
            </a:r>
            <a:br>
              <a:rPr lang="en-US"/>
            </a:br>
            <a:r>
              <a:rPr lang="en-US"/>
              <a:t>Abril Display, Regular, 32 </a:t>
            </a:r>
            <a:r>
              <a:rPr lang="en-US" err="1"/>
              <a:t>pt</a:t>
            </a:r>
            <a:endParaRPr lang="en-US"/>
          </a:p>
        </p:txBody>
      </p:sp>
      <p:sp>
        <p:nvSpPr>
          <p:cNvPr id="21" name="Subtitle 2">
            <a:extLst>
              <a:ext uri="{FF2B5EF4-FFF2-40B4-BE49-F238E27FC236}">
                <a16:creationId xmlns:a16="http://schemas.microsoft.com/office/drawing/2014/main" id="{28B770F8-2038-DA43-8BA2-5A6DDD88AA28}"/>
              </a:ext>
            </a:extLst>
          </p:cNvPr>
          <p:cNvSpPr>
            <a:spLocks noGrp="1"/>
          </p:cNvSpPr>
          <p:nvPr>
            <p:ph type="subTitle" idx="14" hasCustomPrompt="1"/>
          </p:nvPr>
        </p:nvSpPr>
        <p:spPr>
          <a:xfrm>
            <a:off x="752623" y="471340"/>
            <a:ext cx="3215458" cy="155392"/>
          </a:xfrm>
          <a:prstGeom prst="rect">
            <a:avLst/>
          </a:prstGeom>
        </p:spPr>
        <p:txBody>
          <a:bodyPr lIns="0" tIns="0" rIns="0" bIns="0" anchor="b">
            <a:noAutofit/>
          </a:bodyPr>
          <a:lstStyle>
            <a:lvl1pPr marL="0" indent="0" algn="l">
              <a:buNone/>
              <a:defRPr sz="1200">
                <a:solidFill>
                  <a:schemeClr val="accent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Name des </a:t>
            </a:r>
            <a:r>
              <a:rPr lang="en-US" err="1"/>
              <a:t>Abschnitts</a:t>
            </a:r>
            <a:endParaRPr lang="en-US"/>
          </a:p>
        </p:txBody>
      </p:sp>
      <p:sp>
        <p:nvSpPr>
          <p:cNvPr id="2" name="Rechteck 1">
            <a:extLst>
              <a:ext uri="{FF2B5EF4-FFF2-40B4-BE49-F238E27FC236}">
                <a16:creationId xmlns:a16="http://schemas.microsoft.com/office/drawing/2014/main" id="{4D7FC8E6-FF80-AC03-C865-32A69BAB0F3D}"/>
              </a:ext>
            </a:extLst>
          </p:cNvPr>
          <p:cNvSpPr/>
          <p:nvPr userDrawn="1"/>
        </p:nvSpPr>
        <p:spPr>
          <a:xfrm>
            <a:off x="9650140" y="95250"/>
            <a:ext cx="2400300" cy="7782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 name="Grafik 3">
            <a:extLst>
              <a:ext uri="{FF2B5EF4-FFF2-40B4-BE49-F238E27FC236}">
                <a16:creationId xmlns:a16="http://schemas.microsoft.com/office/drawing/2014/main" id="{C63B8EFC-1E91-7CA4-F849-B0A44032FA1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35973" y="391426"/>
            <a:ext cx="1440090" cy="428749"/>
          </a:xfrm>
          <a:prstGeom prst="rect">
            <a:avLst/>
          </a:prstGeom>
        </p:spPr>
      </p:pic>
      <p:sp>
        <p:nvSpPr>
          <p:cNvPr id="5" name="Text Placeholder 12">
            <a:extLst>
              <a:ext uri="{FF2B5EF4-FFF2-40B4-BE49-F238E27FC236}">
                <a16:creationId xmlns:a16="http://schemas.microsoft.com/office/drawing/2014/main" id="{A9F37D99-BF2C-87EB-00D2-6BF9A3CB6A62}"/>
              </a:ext>
            </a:extLst>
          </p:cNvPr>
          <p:cNvSpPr>
            <a:spLocks noGrp="1"/>
          </p:cNvSpPr>
          <p:nvPr>
            <p:ph type="body" sz="quarter" idx="13" hasCustomPrompt="1"/>
          </p:nvPr>
        </p:nvSpPr>
        <p:spPr>
          <a:xfrm>
            <a:off x="748676" y="2506458"/>
            <a:ext cx="3233616" cy="2240280"/>
          </a:xfrm>
          <a:prstGeom prst="rect">
            <a:avLst/>
          </a:prstGeom>
        </p:spPr>
        <p:txBody>
          <a:bodyPr lIns="0" tIns="0" rIns="0" bIns="0" anchor="t">
            <a:noAutofit/>
          </a:bodyPr>
          <a:lstStyle>
            <a:lvl1pPr>
              <a:lnSpc>
                <a:spcPct val="150000"/>
              </a:lnSpc>
              <a:defRPr sz="1400" b="0">
                <a:solidFill>
                  <a:schemeClr val="tx1"/>
                </a:solidFill>
                <a:latin typeface="+mn-lt"/>
              </a:defRPr>
            </a:lvl1pPr>
            <a:lvl2pPr algn="l">
              <a:defRPr baseline="0">
                <a:latin typeface="+mn-lt"/>
              </a:defRPr>
            </a:lvl2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lang="de-DE" dirty="0"/>
              <a:t>Fließtext in Franklin </a:t>
            </a:r>
            <a:r>
              <a:rPr lang="de-DE" dirty="0" err="1"/>
              <a:t>Gothic</a:t>
            </a:r>
            <a:r>
              <a:rPr lang="de-DE" dirty="0"/>
              <a:t> Book, 14 </a:t>
            </a:r>
            <a:r>
              <a:rPr lang="de-DE" dirty="0" err="1"/>
              <a:t>pt</a:t>
            </a:r>
            <a:r>
              <a:rPr lang="de-DE" dirty="0"/>
              <a:t>, Zeilenabstand 20 </a:t>
            </a:r>
            <a:r>
              <a:rPr lang="de-DE" dirty="0" err="1"/>
              <a:t>pt</a:t>
            </a:r>
            <a:r>
              <a:rPr lang="de-DE" dirty="0"/>
              <a:t>, Fettungen in schwarz</a:t>
            </a:r>
          </a:p>
        </p:txBody>
      </p:sp>
    </p:spTree>
    <p:extLst>
      <p:ext uri="{BB962C8B-B14F-4D97-AF65-F5344CB8AC3E}">
        <p14:creationId xmlns:p14="http://schemas.microsoft.com/office/powerpoint/2010/main" val="351301469"/>
      </p:ext>
    </p:extLst>
  </p:cSld>
  <p:clrMapOvr>
    <a:masterClrMapping/>
  </p:clrMapOvr>
  <p:extLst>
    <p:ext uri="{DCECCB84-F9BA-43D5-87BE-67443E8EF086}">
      <p15:sldGuideLst xmlns:p15="http://schemas.microsoft.com/office/powerpoint/2012/main">
        <p15:guide id="1" pos="2528">
          <p15:clr>
            <a:srgbClr val="FBAE40"/>
          </p15:clr>
        </p15:guide>
        <p15:guide id="2" pos="2836">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Layout 1 - Texte und Bild (rechts)">
    <p:spTree>
      <p:nvGrpSpPr>
        <p:cNvPr id="1" name=""/>
        <p:cNvGrpSpPr/>
        <p:nvPr/>
      </p:nvGrpSpPr>
      <p:grpSpPr>
        <a:xfrm>
          <a:off x="0" y="0"/>
          <a:ext cx="0" cy="0"/>
          <a:chOff x="0" y="0"/>
          <a:chExt cx="0" cy="0"/>
        </a:xfrm>
      </p:grpSpPr>
      <p:sp>
        <p:nvSpPr>
          <p:cNvPr id="3" name="Picture Placeholder 15">
            <a:extLst>
              <a:ext uri="{FF2B5EF4-FFF2-40B4-BE49-F238E27FC236}">
                <a16:creationId xmlns:a16="http://schemas.microsoft.com/office/drawing/2014/main" id="{C1454527-1800-54CC-5C14-B35B95870F8E}"/>
              </a:ext>
            </a:extLst>
          </p:cNvPr>
          <p:cNvSpPr>
            <a:spLocks noGrp="1" noChangeAspect="1"/>
          </p:cNvSpPr>
          <p:nvPr>
            <p:ph type="pic" sz="quarter" idx="25" hasCustomPrompt="1"/>
          </p:nvPr>
        </p:nvSpPr>
        <p:spPr>
          <a:xfrm>
            <a:off x="-488" y="2276475"/>
            <a:ext cx="7690338" cy="4581525"/>
          </a:xfrm>
          <a:prstGeom prst="rect">
            <a:avLst/>
          </a:prstGeom>
          <a:solidFill>
            <a:srgbClr val="B9D0C8"/>
          </a:solidFill>
        </p:spPr>
        <p:txBody>
          <a:bodyPr/>
          <a:lstStyle/>
          <a:p>
            <a:pPr lvl="1"/>
            <a:r>
              <a:rPr lang="en-US"/>
              <a:t>Bild</a:t>
            </a:r>
          </a:p>
        </p:txBody>
      </p:sp>
      <p:sp>
        <p:nvSpPr>
          <p:cNvPr id="8" name="Footer Placeholder 7"/>
          <p:cNvSpPr>
            <a:spLocks noGrp="1"/>
          </p:cNvSpPr>
          <p:nvPr>
            <p:ph type="ftr" sz="quarter" idx="11"/>
          </p:nvPr>
        </p:nvSpPr>
        <p:spPr>
          <a:xfrm>
            <a:off x="748676" y="6416676"/>
            <a:ext cx="1773360" cy="181125"/>
          </a:xfrm>
          <a:prstGeom prst="rect">
            <a:avLst/>
          </a:prstGeom>
        </p:spPr>
        <p:txBody>
          <a:bodyPr/>
          <a:lstStyle>
            <a:lvl1pPr>
              <a:defRPr>
                <a:solidFill>
                  <a:schemeClr val="bg1"/>
                </a:solidFill>
              </a:defRPr>
            </a:lvl1pPr>
          </a:lstStyle>
          <a:p>
            <a:r>
              <a:rPr lang="en-US"/>
              <a:t>Weltkrebstag</a:t>
            </a:r>
          </a:p>
        </p:txBody>
      </p:sp>
      <p:sp>
        <p:nvSpPr>
          <p:cNvPr id="9" name="Slide Number Placeholder 8"/>
          <p:cNvSpPr>
            <a:spLocks noGrp="1"/>
          </p:cNvSpPr>
          <p:nvPr>
            <p:ph type="sldNum" sz="quarter" idx="12"/>
          </p:nvPr>
        </p:nvSpPr>
        <p:spPr>
          <a:xfrm>
            <a:off x="320246" y="6416676"/>
            <a:ext cx="280539" cy="181125"/>
          </a:xfrm>
          <a:prstGeom prst="rect">
            <a:avLst/>
          </a:prstGeom>
        </p:spPr>
        <p:txBody>
          <a:bodyPr/>
          <a:lstStyle>
            <a:lvl1pPr>
              <a:defRPr>
                <a:solidFill>
                  <a:schemeClr val="bg1"/>
                </a:solidFill>
              </a:defRPr>
            </a:lvl1pPr>
          </a:lstStyle>
          <a:p>
            <a:fld id="{6676FEF2-85C7-4645-99F9-08581CDB22A3}" type="slidenum">
              <a:rPr lang="en-US" smtClean="0"/>
              <a:pPr/>
              <a:t>‹Nr.›</a:t>
            </a:fld>
            <a:endParaRPr lang="en-US"/>
          </a:p>
        </p:txBody>
      </p:sp>
      <p:pic>
        <p:nvPicPr>
          <p:cNvPr id="21" name="Picture 2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flipH="1" flipV="1">
            <a:off x="7959754" y="6507238"/>
            <a:ext cx="176334" cy="68521"/>
          </a:xfrm>
          <a:prstGeom prst="rect">
            <a:avLst/>
          </a:prstGeom>
        </p:spPr>
      </p:pic>
      <p:sp>
        <p:nvSpPr>
          <p:cNvPr id="17" name="Title 1">
            <a:extLst>
              <a:ext uri="{FF2B5EF4-FFF2-40B4-BE49-F238E27FC236}">
                <a16:creationId xmlns:a16="http://schemas.microsoft.com/office/drawing/2014/main" id="{5BA9106F-D6A9-0840-A744-8075D80D2DAE}"/>
              </a:ext>
            </a:extLst>
          </p:cNvPr>
          <p:cNvSpPr>
            <a:spLocks noGrp="1"/>
          </p:cNvSpPr>
          <p:nvPr>
            <p:ph type="title" hasCustomPrompt="1"/>
          </p:nvPr>
        </p:nvSpPr>
        <p:spPr>
          <a:xfrm>
            <a:off x="752622" y="776994"/>
            <a:ext cx="7446108" cy="894025"/>
          </a:xfrm>
          <a:prstGeom prst="rect">
            <a:avLst/>
          </a:prstGeom>
        </p:spPr>
        <p:txBody>
          <a:bodyPr lIns="0" tIns="0" rIns="0" bIns="0" anchor="t">
            <a:noAutofit/>
          </a:bodyPr>
          <a:lstStyle>
            <a:lvl1pPr>
              <a:defRPr/>
            </a:lvl1pPr>
          </a:lstStyle>
          <a:p>
            <a:r>
              <a:rPr lang="en-US" err="1"/>
              <a:t>Seitentitel</a:t>
            </a:r>
            <a:r>
              <a:rPr lang="en-US"/>
              <a:t>,</a:t>
            </a:r>
            <a:br>
              <a:rPr lang="en-US"/>
            </a:br>
            <a:r>
              <a:rPr lang="en-US"/>
              <a:t>Abril Display, Regular, 32 </a:t>
            </a:r>
            <a:r>
              <a:rPr lang="en-US" err="1"/>
              <a:t>pt</a:t>
            </a:r>
            <a:endParaRPr lang="en-US"/>
          </a:p>
        </p:txBody>
      </p:sp>
      <p:cxnSp>
        <p:nvCxnSpPr>
          <p:cNvPr id="22" name="Straight Connector 21">
            <a:extLst>
              <a:ext uri="{FF2B5EF4-FFF2-40B4-BE49-F238E27FC236}">
                <a16:creationId xmlns:a16="http://schemas.microsoft.com/office/drawing/2014/main" id="{311D75E5-9160-2F4E-AC33-AA4D36841BA4}"/>
              </a:ext>
            </a:extLst>
          </p:cNvPr>
          <p:cNvCxnSpPr>
            <a:cxnSpLocks/>
          </p:cNvCxnSpPr>
          <p:nvPr userDrawn="1"/>
        </p:nvCxnSpPr>
        <p:spPr>
          <a:xfrm>
            <a:off x="7872592" y="2276475"/>
            <a:ext cx="0" cy="45815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Subtitle 2">
            <a:extLst>
              <a:ext uri="{FF2B5EF4-FFF2-40B4-BE49-F238E27FC236}">
                <a16:creationId xmlns:a16="http://schemas.microsoft.com/office/drawing/2014/main" id="{209A7F12-0411-0B42-8AA0-2844905D433E}"/>
              </a:ext>
            </a:extLst>
          </p:cNvPr>
          <p:cNvSpPr>
            <a:spLocks noGrp="1"/>
          </p:cNvSpPr>
          <p:nvPr>
            <p:ph type="subTitle" idx="14" hasCustomPrompt="1"/>
          </p:nvPr>
        </p:nvSpPr>
        <p:spPr>
          <a:xfrm>
            <a:off x="752622" y="480218"/>
            <a:ext cx="7446108" cy="146514"/>
          </a:xfrm>
          <a:prstGeom prst="rect">
            <a:avLst/>
          </a:prstGeom>
        </p:spPr>
        <p:txBody>
          <a:bodyPr lIns="0" tIns="0" rIns="0" bIns="0" anchor="b">
            <a:noAutofit/>
          </a:bodyPr>
          <a:lstStyle>
            <a:lvl1pPr marL="0" indent="0" algn="l">
              <a:buNone/>
              <a:defRPr sz="1200">
                <a:solidFill>
                  <a:schemeClr val="accent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Name des </a:t>
            </a:r>
            <a:r>
              <a:rPr lang="en-US" dirty="0" err="1"/>
              <a:t>Abschnitts</a:t>
            </a:r>
            <a:r>
              <a:rPr lang="en-US" dirty="0"/>
              <a:t>, Franklin Gothic, Demi, 12pt</a:t>
            </a:r>
          </a:p>
        </p:txBody>
      </p:sp>
      <p:sp>
        <p:nvSpPr>
          <p:cNvPr id="18" name="Textplatzhalter 6">
            <a:extLst>
              <a:ext uri="{FF2B5EF4-FFF2-40B4-BE49-F238E27FC236}">
                <a16:creationId xmlns:a16="http://schemas.microsoft.com/office/drawing/2014/main" id="{C7E2BE29-22C6-F9AF-2AAC-679788AF5CA2}"/>
              </a:ext>
            </a:extLst>
          </p:cNvPr>
          <p:cNvSpPr>
            <a:spLocks noGrp="1"/>
          </p:cNvSpPr>
          <p:nvPr>
            <p:ph type="body" sz="quarter" idx="17" hasCustomPrompt="1"/>
          </p:nvPr>
        </p:nvSpPr>
        <p:spPr>
          <a:xfrm>
            <a:off x="8223250" y="6323414"/>
            <a:ext cx="2378075" cy="309567"/>
          </a:xfrm>
          <a:prstGeom prst="rect">
            <a:avLst/>
          </a:prstGeom>
        </p:spPr>
        <p:txBody>
          <a:bodyPr lIns="0" tIns="0" rIns="0" bIns="0" anchor="b" anchorCtr="0">
            <a:normAutofit/>
          </a:bodyPr>
          <a:lstStyle>
            <a:lvl1pPr marL="0" indent="0">
              <a:lnSpc>
                <a:spcPts val="900"/>
              </a:lnSpc>
              <a:spcBef>
                <a:spcPts val="0"/>
              </a:spcBef>
              <a:buNone/>
              <a:defRPr sz="700" b="0">
                <a:solidFill>
                  <a:schemeClr val="tx1"/>
                </a:solidFill>
                <a:latin typeface="Franklin Gothic Book" panose="020B0503020102020204" pitchFamily="34" charset="0"/>
              </a:defRPr>
            </a:lvl1pPr>
          </a:lstStyle>
          <a:p>
            <a:pPr lvl="0"/>
            <a:r>
              <a:rPr lang="de-DE"/>
              <a:t>Bildbeschreibung, Copyright</a:t>
            </a:r>
            <a:br>
              <a:rPr lang="de-DE"/>
            </a:br>
            <a:r>
              <a:rPr lang="de-DE"/>
              <a:t>Franklin </a:t>
            </a:r>
            <a:r>
              <a:rPr lang="de-DE" err="1"/>
              <a:t>Gothic</a:t>
            </a:r>
            <a:r>
              <a:rPr lang="de-DE"/>
              <a:t> Book, 7 </a:t>
            </a:r>
            <a:r>
              <a:rPr lang="de-DE" err="1"/>
              <a:t>pt</a:t>
            </a:r>
            <a:r>
              <a:rPr lang="de-DE"/>
              <a:t>, Zeilenabstand 9 </a:t>
            </a:r>
            <a:r>
              <a:rPr lang="de-DE" err="1"/>
              <a:t>pt</a:t>
            </a:r>
            <a:endParaRPr lang="de-DE"/>
          </a:p>
        </p:txBody>
      </p:sp>
      <p:sp>
        <p:nvSpPr>
          <p:cNvPr id="4" name="Text Placeholder 12">
            <a:extLst>
              <a:ext uri="{FF2B5EF4-FFF2-40B4-BE49-F238E27FC236}">
                <a16:creationId xmlns:a16="http://schemas.microsoft.com/office/drawing/2014/main" id="{E84B2B49-A6C5-F63B-8650-2F471B74DA19}"/>
              </a:ext>
            </a:extLst>
          </p:cNvPr>
          <p:cNvSpPr>
            <a:spLocks noGrp="1"/>
          </p:cNvSpPr>
          <p:nvPr>
            <p:ph type="body" sz="quarter" idx="13" hasCustomPrompt="1"/>
          </p:nvPr>
        </p:nvSpPr>
        <p:spPr>
          <a:xfrm>
            <a:off x="8223250" y="2276475"/>
            <a:ext cx="3278554" cy="3339541"/>
          </a:xfrm>
          <a:prstGeom prst="rect">
            <a:avLst/>
          </a:prstGeom>
        </p:spPr>
        <p:txBody>
          <a:bodyPr lIns="0" tIns="0" rIns="0" bIns="0" anchor="t">
            <a:noAutofit/>
          </a:bodyPr>
          <a:lstStyle>
            <a:lvl1pPr>
              <a:lnSpc>
                <a:spcPct val="150000"/>
              </a:lnSpc>
              <a:defRPr sz="1400" b="0">
                <a:solidFill>
                  <a:schemeClr val="tx1"/>
                </a:solidFill>
                <a:latin typeface="Franklin Gothic Book "/>
              </a:defRPr>
            </a:lvl1pPr>
            <a:lvl2pPr algn="l">
              <a:defRPr baseline="0">
                <a:latin typeface="+mn-lt"/>
              </a:defRPr>
            </a:lvl2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lang="de-DE" dirty="0"/>
              <a:t>Fließtext in Franklin </a:t>
            </a:r>
            <a:r>
              <a:rPr lang="de-DE" dirty="0" err="1"/>
              <a:t>Gothic</a:t>
            </a:r>
            <a:r>
              <a:rPr lang="de-DE" dirty="0"/>
              <a:t> Book, 14 </a:t>
            </a:r>
            <a:r>
              <a:rPr lang="de-DE" dirty="0" err="1"/>
              <a:t>pt</a:t>
            </a:r>
            <a:r>
              <a:rPr lang="de-DE" dirty="0"/>
              <a:t>, Zeilenabstand 20 </a:t>
            </a:r>
            <a:r>
              <a:rPr lang="de-DE" dirty="0" err="1"/>
              <a:t>pt</a:t>
            </a:r>
            <a:r>
              <a:rPr lang="de-DE" dirty="0"/>
              <a:t>, Fettungen in schwarz</a:t>
            </a:r>
          </a:p>
        </p:txBody>
      </p:sp>
      <p:cxnSp>
        <p:nvCxnSpPr>
          <p:cNvPr id="5" name="Straight Connector 18">
            <a:extLst>
              <a:ext uri="{FF2B5EF4-FFF2-40B4-BE49-F238E27FC236}">
                <a16:creationId xmlns:a16="http://schemas.microsoft.com/office/drawing/2014/main" id="{D5970ED9-1E77-01C9-FED1-A35CC3D05C53}"/>
              </a:ext>
            </a:extLst>
          </p:cNvPr>
          <p:cNvCxnSpPr/>
          <p:nvPr userDrawn="1"/>
        </p:nvCxnSpPr>
        <p:spPr>
          <a:xfrm>
            <a:off x="2" y="1842483"/>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Grafik 6">
            <a:extLst>
              <a:ext uri="{FF2B5EF4-FFF2-40B4-BE49-F238E27FC236}">
                <a16:creationId xmlns:a16="http://schemas.microsoft.com/office/drawing/2014/main" id="{EFBEB503-789E-0785-20BA-BF216694833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35973" y="391426"/>
            <a:ext cx="1440090" cy="428749"/>
          </a:xfrm>
          <a:prstGeom prst="rect">
            <a:avLst/>
          </a:prstGeom>
        </p:spPr>
      </p:pic>
    </p:spTree>
    <p:extLst>
      <p:ext uri="{BB962C8B-B14F-4D97-AF65-F5344CB8AC3E}">
        <p14:creationId xmlns:p14="http://schemas.microsoft.com/office/powerpoint/2010/main" val="616574607"/>
      </p:ext>
    </p:extLst>
  </p:cSld>
  <p:clrMapOvr>
    <a:masterClrMapping/>
  </p:clrMapOvr>
  <p:extLst>
    <p:ext uri="{DCECCB84-F9BA-43D5-87BE-67443E8EF086}">
      <p15:sldGuideLst xmlns:p15="http://schemas.microsoft.com/office/powerpoint/2012/main">
        <p15:guide id="1" pos="2500">
          <p15:clr>
            <a:srgbClr val="FBAE40"/>
          </p15:clr>
        </p15:guide>
        <p15:guide id="2" pos="2836">
          <p15:clr>
            <a:srgbClr val="FBAE40"/>
          </p15:clr>
        </p15:guide>
        <p15:guide id="3" pos="4844">
          <p15:clr>
            <a:srgbClr val="FBAE40"/>
          </p15:clr>
        </p15:guide>
        <p15:guide id="4" pos="5180">
          <p15:clr>
            <a:srgbClr val="FBAE40"/>
          </p15:clr>
        </p15:guide>
        <p15:guide id="5" pos="3003">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Layout 2 - Tabelle oder Grafik">
    <p:spTree>
      <p:nvGrpSpPr>
        <p:cNvPr id="1" name=""/>
        <p:cNvGrpSpPr/>
        <p:nvPr/>
      </p:nvGrpSpPr>
      <p:grpSpPr>
        <a:xfrm>
          <a:off x="0" y="0"/>
          <a:ext cx="0" cy="0"/>
          <a:chOff x="0" y="0"/>
          <a:chExt cx="0" cy="0"/>
        </a:xfrm>
      </p:grpSpPr>
      <p:sp>
        <p:nvSpPr>
          <p:cNvPr id="13" name="Footer Placeholder 12"/>
          <p:cNvSpPr>
            <a:spLocks noGrp="1"/>
          </p:cNvSpPr>
          <p:nvPr>
            <p:ph type="ftr" sz="quarter" idx="10"/>
          </p:nvPr>
        </p:nvSpPr>
        <p:spPr>
          <a:xfrm>
            <a:off x="748676" y="6416676"/>
            <a:ext cx="1773360" cy="181125"/>
          </a:xfrm>
          <a:prstGeom prst="rect">
            <a:avLst/>
          </a:prstGeom>
        </p:spPr>
        <p:txBody>
          <a:bodyPr/>
          <a:lstStyle/>
          <a:p>
            <a:r>
              <a:rPr lang="en-US"/>
              <a:t>Weltkrebstag</a:t>
            </a:r>
          </a:p>
        </p:txBody>
      </p:sp>
      <p:sp>
        <p:nvSpPr>
          <p:cNvPr id="14" name="Slide Number Placeholder 13"/>
          <p:cNvSpPr>
            <a:spLocks noGrp="1"/>
          </p:cNvSpPr>
          <p:nvPr>
            <p:ph type="sldNum" sz="quarter" idx="11"/>
          </p:nvPr>
        </p:nvSpPr>
        <p:spPr>
          <a:xfrm>
            <a:off x="320246" y="6416676"/>
            <a:ext cx="280539" cy="181125"/>
          </a:xfrm>
          <a:prstGeom prst="rect">
            <a:avLst/>
          </a:prstGeom>
        </p:spPr>
        <p:txBody>
          <a:bodyPr/>
          <a:lstStyle/>
          <a:p>
            <a:fld id="{6676FEF2-85C7-4645-99F9-08581CDB22A3}" type="slidenum">
              <a:rPr lang="en-US" smtClean="0"/>
              <a:pPr/>
              <a:t>‹Nr.›</a:t>
            </a:fld>
            <a:endParaRPr lang="en-US"/>
          </a:p>
        </p:txBody>
      </p:sp>
      <p:cxnSp>
        <p:nvCxnSpPr>
          <p:cNvPr id="23" name="Straight Connector 22"/>
          <p:cNvCxnSpPr/>
          <p:nvPr userDrawn="1"/>
        </p:nvCxnSpPr>
        <p:spPr>
          <a:xfrm>
            <a:off x="4234870"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Content Placeholder 2"/>
          <p:cNvSpPr>
            <a:spLocks noGrp="1"/>
          </p:cNvSpPr>
          <p:nvPr>
            <p:ph sz="quarter" idx="23" hasCustomPrompt="1"/>
          </p:nvPr>
        </p:nvSpPr>
        <p:spPr>
          <a:xfrm>
            <a:off x="4501662" y="1125538"/>
            <a:ext cx="6955692" cy="5111750"/>
          </a:xfrm>
          <a:prstGeom prst="rect">
            <a:avLst/>
          </a:prstGeom>
          <a:solidFill>
            <a:srgbClr val="B9D0C8"/>
          </a:solidFill>
        </p:spPr>
        <p:txBody>
          <a:bodyPr/>
          <a:lstStyle>
            <a:lvl1pPr>
              <a:defRPr baseline="0"/>
            </a:lvl1pPr>
            <a:lvl2pPr>
              <a:defRPr baseline="0"/>
            </a:lvl2pPr>
          </a:lstStyle>
          <a:p>
            <a:pPr lvl="1"/>
            <a:r>
              <a:rPr lang="en-US" err="1"/>
              <a:t>Tabelle</a:t>
            </a:r>
            <a:r>
              <a:rPr lang="en-US"/>
              <a:t> </a:t>
            </a:r>
            <a:r>
              <a:rPr lang="en-US" err="1"/>
              <a:t>oder</a:t>
            </a:r>
            <a:r>
              <a:rPr lang="en-US"/>
              <a:t> </a:t>
            </a:r>
            <a:r>
              <a:rPr lang="en-US" err="1"/>
              <a:t>Grafik</a:t>
            </a:r>
            <a:endParaRPr lang="en-US"/>
          </a:p>
        </p:txBody>
      </p:sp>
      <p:sp>
        <p:nvSpPr>
          <p:cNvPr id="15" name="Text Placeholder 12"/>
          <p:cNvSpPr>
            <a:spLocks noGrp="1"/>
          </p:cNvSpPr>
          <p:nvPr>
            <p:ph type="body" sz="quarter" idx="13" hasCustomPrompt="1"/>
          </p:nvPr>
        </p:nvSpPr>
        <p:spPr>
          <a:xfrm>
            <a:off x="748676" y="2506458"/>
            <a:ext cx="3233616" cy="2240280"/>
          </a:xfrm>
          <a:prstGeom prst="rect">
            <a:avLst/>
          </a:prstGeom>
        </p:spPr>
        <p:txBody>
          <a:bodyPr lIns="0" tIns="0" rIns="0" bIns="0" anchor="t">
            <a:noAutofit/>
          </a:bodyPr>
          <a:lstStyle>
            <a:lvl1pPr>
              <a:lnSpc>
                <a:spcPct val="150000"/>
              </a:lnSpc>
              <a:defRPr sz="1400" b="0">
                <a:solidFill>
                  <a:schemeClr val="tx1"/>
                </a:solidFill>
                <a:latin typeface="+mn-lt"/>
              </a:defRPr>
            </a:lvl1pPr>
            <a:lvl2pPr algn="l">
              <a:defRPr baseline="0">
                <a:latin typeface="+mn-lt"/>
              </a:defRPr>
            </a:lvl2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lang="de-DE" dirty="0"/>
              <a:t>Fließtext in Franklin </a:t>
            </a:r>
            <a:r>
              <a:rPr lang="de-DE" dirty="0" err="1"/>
              <a:t>Gothic</a:t>
            </a:r>
            <a:r>
              <a:rPr lang="de-DE" dirty="0"/>
              <a:t> Book, 14 </a:t>
            </a:r>
            <a:r>
              <a:rPr lang="de-DE" dirty="0" err="1"/>
              <a:t>pt</a:t>
            </a:r>
            <a:r>
              <a:rPr lang="de-DE" dirty="0"/>
              <a:t>, Zeilenabstand 20 </a:t>
            </a:r>
            <a:r>
              <a:rPr lang="de-DE" dirty="0" err="1"/>
              <a:t>pt</a:t>
            </a:r>
            <a:r>
              <a:rPr lang="de-DE" dirty="0"/>
              <a:t>, Fettungen in schwarz</a:t>
            </a:r>
          </a:p>
        </p:txBody>
      </p:sp>
      <p:sp>
        <p:nvSpPr>
          <p:cNvPr id="17" name="Title 1">
            <a:extLst>
              <a:ext uri="{FF2B5EF4-FFF2-40B4-BE49-F238E27FC236}">
                <a16:creationId xmlns:a16="http://schemas.microsoft.com/office/drawing/2014/main" id="{B7A7B597-76DE-B547-8D19-B1F3A91B4123}"/>
              </a:ext>
            </a:extLst>
          </p:cNvPr>
          <p:cNvSpPr>
            <a:spLocks noGrp="1"/>
          </p:cNvSpPr>
          <p:nvPr>
            <p:ph type="title" hasCustomPrompt="1"/>
          </p:nvPr>
        </p:nvSpPr>
        <p:spPr>
          <a:xfrm>
            <a:off x="752623" y="776993"/>
            <a:ext cx="3215641" cy="1499482"/>
          </a:xfrm>
          <a:prstGeom prst="rect">
            <a:avLst/>
          </a:prstGeom>
        </p:spPr>
        <p:txBody>
          <a:bodyPr lIns="0" tIns="0" rIns="0" bIns="0" anchor="t">
            <a:noAutofit/>
          </a:bodyPr>
          <a:lstStyle>
            <a:lvl1pPr>
              <a:defRPr/>
            </a:lvl1pPr>
          </a:lstStyle>
          <a:p>
            <a:r>
              <a:rPr lang="en-US" err="1"/>
              <a:t>Seitentitel</a:t>
            </a:r>
            <a:r>
              <a:rPr lang="en-US"/>
              <a:t>,</a:t>
            </a:r>
            <a:br>
              <a:rPr lang="en-US"/>
            </a:br>
            <a:r>
              <a:rPr lang="en-US"/>
              <a:t>Abril Display, Regular, 32 </a:t>
            </a:r>
            <a:r>
              <a:rPr lang="en-US" err="1"/>
              <a:t>pt</a:t>
            </a:r>
            <a:endParaRPr lang="en-US"/>
          </a:p>
        </p:txBody>
      </p:sp>
      <p:sp>
        <p:nvSpPr>
          <p:cNvPr id="21" name="Subtitle 2">
            <a:extLst>
              <a:ext uri="{FF2B5EF4-FFF2-40B4-BE49-F238E27FC236}">
                <a16:creationId xmlns:a16="http://schemas.microsoft.com/office/drawing/2014/main" id="{D2D1739B-FBB7-EC46-B661-F7C94D90B8B4}"/>
              </a:ext>
            </a:extLst>
          </p:cNvPr>
          <p:cNvSpPr>
            <a:spLocks noGrp="1"/>
          </p:cNvSpPr>
          <p:nvPr>
            <p:ph type="subTitle" idx="14" hasCustomPrompt="1"/>
          </p:nvPr>
        </p:nvSpPr>
        <p:spPr>
          <a:xfrm>
            <a:off x="752623" y="471340"/>
            <a:ext cx="3215458" cy="155392"/>
          </a:xfrm>
          <a:prstGeom prst="rect">
            <a:avLst/>
          </a:prstGeom>
        </p:spPr>
        <p:txBody>
          <a:bodyPr lIns="0" tIns="0" rIns="0" bIns="0" anchor="b">
            <a:noAutofit/>
          </a:bodyPr>
          <a:lstStyle>
            <a:lvl1pPr marL="0" indent="0" algn="l">
              <a:buNone/>
              <a:defRPr sz="1200">
                <a:solidFill>
                  <a:schemeClr val="accent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Name des </a:t>
            </a:r>
            <a:r>
              <a:rPr lang="en-US" err="1"/>
              <a:t>Abschnitts</a:t>
            </a:r>
            <a:endParaRPr lang="en-US"/>
          </a:p>
        </p:txBody>
      </p:sp>
      <p:sp>
        <p:nvSpPr>
          <p:cNvPr id="4" name="Textplatzhalter 6">
            <a:extLst>
              <a:ext uri="{FF2B5EF4-FFF2-40B4-BE49-F238E27FC236}">
                <a16:creationId xmlns:a16="http://schemas.microsoft.com/office/drawing/2014/main" id="{3F561FCC-29C4-E263-1598-C0A5BA00BFC2}"/>
              </a:ext>
            </a:extLst>
          </p:cNvPr>
          <p:cNvSpPr>
            <a:spLocks noGrp="1"/>
          </p:cNvSpPr>
          <p:nvPr>
            <p:ph type="body" sz="quarter" idx="17" hasCustomPrompt="1"/>
          </p:nvPr>
        </p:nvSpPr>
        <p:spPr>
          <a:xfrm>
            <a:off x="748676" y="5927721"/>
            <a:ext cx="3219402" cy="309567"/>
          </a:xfrm>
          <a:prstGeom prst="rect">
            <a:avLst/>
          </a:prstGeom>
        </p:spPr>
        <p:txBody>
          <a:bodyPr lIns="0" tIns="0" rIns="0" bIns="0" anchor="b" anchorCtr="0">
            <a:normAutofit/>
          </a:bodyPr>
          <a:lstStyle>
            <a:lvl1pPr marL="0" indent="0">
              <a:lnSpc>
                <a:spcPts val="900"/>
              </a:lnSpc>
              <a:spcBef>
                <a:spcPts val="0"/>
              </a:spcBef>
              <a:buNone/>
              <a:defRPr sz="700" b="0">
                <a:solidFill>
                  <a:schemeClr val="tx1"/>
                </a:solidFill>
                <a:latin typeface="Franklin Gothic Book" panose="020B0503020102020204" pitchFamily="34" charset="0"/>
              </a:defRPr>
            </a:lvl1pPr>
          </a:lstStyle>
          <a:p>
            <a:pPr lvl="0"/>
            <a:r>
              <a:rPr lang="de-DE" dirty="0"/>
              <a:t>Bildbeschreibung, Copyright</a:t>
            </a:r>
            <a:br>
              <a:rPr lang="de-DE" dirty="0"/>
            </a:br>
            <a:r>
              <a:rPr lang="de-DE" dirty="0"/>
              <a:t>Franklin </a:t>
            </a:r>
            <a:r>
              <a:rPr lang="de-DE" dirty="0" err="1"/>
              <a:t>Gothic</a:t>
            </a:r>
            <a:r>
              <a:rPr lang="de-DE" dirty="0"/>
              <a:t> Book, 7 </a:t>
            </a:r>
            <a:r>
              <a:rPr lang="de-DE" dirty="0" err="1"/>
              <a:t>pt</a:t>
            </a:r>
            <a:r>
              <a:rPr lang="de-DE" dirty="0"/>
              <a:t>, Zeilenabstand 9 </a:t>
            </a:r>
            <a:r>
              <a:rPr lang="de-DE" dirty="0" err="1"/>
              <a:t>pt</a:t>
            </a:r>
            <a:endParaRPr lang="de-DE" dirty="0"/>
          </a:p>
        </p:txBody>
      </p:sp>
      <p:pic>
        <p:nvPicPr>
          <p:cNvPr id="5" name="Grafik 4">
            <a:extLst>
              <a:ext uri="{FF2B5EF4-FFF2-40B4-BE49-F238E27FC236}">
                <a16:creationId xmlns:a16="http://schemas.microsoft.com/office/drawing/2014/main" id="{289D66E2-93BE-A8D7-AE20-8E6034DFBD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35973" y="391426"/>
            <a:ext cx="1440090" cy="428749"/>
          </a:xfrm>
          <a:prstGeom prst="rect">
            <a:avLst/>
          </a:prstGeom>
        </p:spPr>
      </p:pic>
    </p:spTree>
    <p:extLst>
      <p:ext uri="{BB962C8B-B14F-4D97-AF65-F5344CB8AC3E}">
        <p14:creationId xmlns:p14="http://schemas.microsoft.com/office/powerpoint/2010/main" val="3794303048"/>
      </p:ext>
    </p:extLst>
  </p:cSld>
  <p:clrMapOvr>
    <a:masterClrMapping/>
  </p:clrMapOvr>
  <p:extLst>
    <p:ext uri="{DCECCB84-F9BA-43D5-87BE-67443E8EF086}">
      <p15:sldGuideLst xmlns:p15="http://schemas.microsoft.com/office/powerpoint/2012/main">
        <p15:guide id="1" pos="2836">
          <p15:clr>
            <a:srgbClr val="FBAE40"/>
          </p15:clr>
        </p15:guide>
        <p15:guide id="2" pos="2528">
          <p15:clr>
            <a:srgbClr val="FBAE40"/>
          </p15:clr>
        </p15:guide>
        <p15:guide id="3" orient="horz" pos="3929">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Layout 1 - 2 Bild">
    <p:spTree>
      <p:nvGrpSpPr>
        <p:cNvPr id="1" name=""/>
        <p:cNvGrpSpPr/>
        <p:nvPr/>
      </p:nvGrpSpPr>
      <p:grpSpPr>
        <a:xfrm>
          <a:off x="0" y="0"/>
          <a:ext cx="0" cy="0"/>
          <a:chOff x="0" y="0"/>
          <a:chExt cx="0" cy="0"/>
        </a:xfrm>
      </p:grpSpPr>
      <p:sp>
        <p:nvSpPr>
          <p:cNvPr id="22" name="Picture Placeholder 2"/>
          <p:cNvSpPr>
            <a:spLocks noGrp="1" noChangeAspect="1"/>
          </p:cNvSpPr>
          <p:nvPr>
            <p:ph type="pic" sz="quarter" idx="22" hasCustomPrompt="1"/>
          </p:nvPr>
        </p:nvSpPr>
        <p:spPr>
          <a:xfrm>
            <a:off x="0" y="2276476"/>
            <a:ext cx="7690338" cy="4581525"/>
          </a:xfrm>
          <a:prstGeom prst="rect">
            <a:avLst/>
          </a:prstGeom>
          <a:solidFill>
            <a:srgbClr val="B9D0C8"/>
          </a:solidFill>
        </p:spPr>
        <p:txBody>
          <a:bodyPr/>
          <a:lstStyle/>
          <a:p>
            <a:pPr lvl="1"/>
            <a:r>
              <a:rPr lang="en-US" err="1"/>
              <a:t>Bild</a:t>
            </a:r>
            <a:endParaRPr lang="en-US"/>
          </a:p>
        </p:txBody>
      </p:sp>
      <p:sp>
        <p:nvSpPr>
          <p:cNvPr id="8" name="Footer Placeholder 7"/>
          <p:cNvSpPr>
            <a:spLocks noGrp="1"/>
          </p:cNvSpPr>
          <p:nvPr>
            <p:ph type="ftr" sz="quarter" idx="11"/>
          </p:nvPr>
        </p:nvSpPr>
        <p:spPr>
          <a:xfrm>
            <a:off x="748676" y="6416676"/>
            <a:ext cx="1773360" cy="181125"/>
          </a:xfrm>
          <a:prstGeom prst="rect">
            <a:avLst/>
          </a:prstGeom>
        </p:spPr>
        <p:txBody>
          <a:bodyPr/>
          <a:lstStyle>
            <a:lvl1pPr>
              <a:defRPr>
                <a:solidFill>
                  <a:schemeClr val="bg1"/>
                </a:solidFill>
              </a:defRPr>
            </a:lvl1pPr>
          </a:lstStyle>
          <a:p>
            <a:r>
              <a:rPr lang="en-US"/>
              <a:t>Weltkrebstag</a:t>
            </a:r>
          </a:p>
        </p:txBody>
      </p:sp>
      <p:sp>
        <p:nvSpPr>
          <p:cNvPr id="9" name="Slide Number Placeholder 8"/>
          <p:cNvSpPr>
            <a:spLocks noGrp="1"/>
          </p:cNvSpPr>
          <p:nvPr>
            <p:ph type="sldNum" sz="quarter" idx="12"/>
          </p:nvPr>
        </p:nvSpPr>
        <p:spPr>
          <a:xfrm>
            <a:off x="320246" y="6416676"/>
            <a:ext cx="280539" cy="181125"/>
          </a:xfrm>
          <a:prstGeom prst="rect">
            <a:avLst/>
          </a:prstGeom>
        </p:spPr>
        <p:txBody>
          <a:bodyPr/>
          <a:lstStyle>
            <a:lvl1pPr>
              <a:defRPr>
                <a:solidFill>
                  <a:schemeClr val="bg1"/>
                </a:solidFill>
              </a:defRPr>
            </a:lvl1pPr>
          </a:lstStyle>
          <a:p>
            <a:fld id="{6676FEF2-85C7-4645-99F9-08581CDB22A3}" type="slidenum">
              <a:rPr lang="en-US" smtClean="0"/>
              <a:pPr/>
              <a:t>‹Nr.›</a:t>
            </a:fld>
            <a:endParaRPr lang="en-US"/>
          </a:p>
        </p:txBody>
      </p:sp>
      <p:cxnSp>
        <p:nvCxnSpPr>
          <p:cNvPr id="11" name="Straight Connector 10"/>
          <p:cNvCxnSpPr>
            <a:cxnSpLocks/>
          </p:cNvCxnSpPr>
          <p:nvPr userDrawn="1"/>
        </p:nvCxnSpPr>
        <p:spPr>
          <a:xfrm>
            <a:off x="7957130" y="2276476"/>
            <a:ext cx="0" cy="45815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Picture Placeholder 15"/>
          <p:cNvSpPr>
            <a:spLocks noGrp="1" noChangeAspect="1"/>
          </p:cNvSpPr>
          <p:nvPr>
            <p:ph type="pic" sz="quarter" idx="20" hasCustomPrompt="1"/>
          </p:nvPr>
        </p:nvSpPr>
        <p:spPr>
          <a:xfrm>
            <a:off x="8227271" y="2276475"/>
            <a:ext cx="3964732" cy="2520926"/>
          </a:xfrm>
          <a:prstGeom prst="rect">
            <a:avLst/>
          </a:prstGeom>
          <a:solidFill>
            <a:srgbClr val="B9D0C8"/>
          </a:solidFill>
        </p:spPr>
        <p:txBody>
          <a:bodyPr/>
          <a:lstStyle/>
          <a:p>
            <a:pPr lvl="1"/>
            <a:r>
              <a:rPr lang="en-US" err="1"/>
              <a:t>Bild</a:t>
            </a:r>
            <a:endParaRPr lang="en-US"/>
          </a:p>
        </p:txBody>
      </p:sp>
      <p:sp>
        <p:nvSpPr>
          <p:cNvPr id="12" name="Text Placeholder 15"/>
          <p:cNvSpPr>
            <a:spLocks noGrp="1"/>
          </p:cNvSpPr>
          <p:nvPr>
            <p:ph type="body" sz="quarter" idx="18" hasCustomPrompt="1"/>
          </p:nvPr>
        </p:nvSpPr>
        <p:spPr>
          <a:xfrm>
            <a:off x="8488881" y="6093296"/>
            <a:ext cx="2968473" cy="504354"/>
          </a:xfrm>
          <a:prstGeom prst="rect">
            <a:avLst/>
          </a:prstGeom>
        </p:spPr>
        <p:txBody>
          <a:bodyPr lIns="0" tIns="0" rIns="0" bIns="0" numCol="1" spcCol="432000" anchor="b">
            <a:noAutofit/>
          </a:bodyPr>
          <a:lstStyle>
            <a:lvl1pPr>
              <a:defRPr sz="700" b="0">
                <a:solidFill>
                  <a:schemeClr val="tx1"/>
                </a:solidFill>
                <a:latin typeface="+mn-lt"/>
              </a:defRPr>
            </a:lvl1pPr>
            <a:lvl4pPr>
              <a:defRPr lang="en-US" b="0" i="0" u="none" strike="noStrike" smtClean="0">
                <a:effectLst/>
              </a:defRPr>
            </a:lvl4pPr>
            <a:lvl5pPr>
              <a:defRPr lang="en-US" b="0" i="0" u="none" strike="noStrike" smtClean="0">
                <a:effectLst/>
              </a:defRPr>
            </a:lvl5pPr>
            <a:lvl7pPr marL="12700" marR="0" indent="0" algn="l" defTabSz="914400" rtl="0" eaLnBrk="1" fontAlgn="auto" latinLnBrk="0" hangingPunct="1">
              <a:lnSpc>
                <a:spcPts val="1000"/>
              </a:lnSpc>
              <a:spcBef>
                <a:spcPts val="500"/>
              </a:spcBef>
              <a:spcAft>
                <a:spcPts val="0"/>
              </a:spcAft>
              <a:buClrTx/>
              <a:buSzTx/>
              <a:buFont typeface="Arial" charset="0"/>
              <a:buNone/>
              <a:tabLst/>
              <a:defRPr baseline="0"/>
            </a:lvl7pPr>
            <a:lvl8pPr marL="15875" marR="0" indent="0" algn="l" defTabSz="914400" rtl="0" eaLnBrk="1" fontAlgn="auto" latinLnBrk="0" hangingPunct="1">
              <a:lnSpc>
                <a:spcPts val="1000"/>
              </a:lnSpc>
              <a:spcBef>
                <a:spcPts val="500"/>
              </a:spcBef>
              <a:spcAft>
                <a:spcPts val="0"/>
              </a:spcAft>
              <a:buClrTx/>
              <a:buSzTx/>
              <a:buFont typeface="Arial" charset="0"/>
              <a:buNone/>
              <a:tabLst/>
              <a:defRPr/>
            </a:lvl8pPr>
          </a:lstStyle>
          <a:p>
            <a:pPr lvl="0"/>
            <a:r>
              <a:rPr lang="de-DE" dirty="0"/>
              <a:t>Bildbeschreibung, Copyright</a:t>
            </a:r>
            <a:br>
              <a:rPr lang="de-DE" dirty="0"/>
            </a:br>
            <a:r>
              <a:rPr lang="de-DE" dirty="0"/>
              <a:t>Franklin </a:t>
            </a:r>
            <a:r>
              <a:rPr lang="de-DE" dirty="0" err="1"/>
              <a:t>Gothic</a:t>
            </a:r>
            <a:r>
              <a:rPr lang="de-DE" dirty="0"/>
              <a:t> Book, 7 </a:t>
            </a:r>
            <a:r>
              <a:rPr lang="de-DE" dirty="0" err="1"/>
              <a:t>pt</a:t>
            </a:r>
            <a:r>
              <a:rPr lang="de-DE" dirty="0"/>
              <a:t>, Zeilenabstand 9 </a:t>
            </a:r>
            <a:r>
              <a:rPr lang="de-DE" dirty="0" err="1"/>
              <a:t>pt</a:t>
            </a:r>
            <a:endParaRPr lang="de-DE"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flipH="1" flipV="1">
            <a:off x="8224777" y="6511754"/>
            <a:ext cx="176334" cy="68521"/>
          </a:xfrm>
          <a:prstGeom prst="rect">
            <a:avLst/>
          </a:prstGeom>
        </p:spPr>
      </p:pic>
      <p:sp>
        <p:nvSpPr>
          <p:cNvPr id="14" name="Text Placeholder 15"/>
          <p:cNvSpPr>
            <a:spLocks noGrp="1"/>
          </p:cNvSpPr>
          <p:nvPr>
            <p:ph type="body" sz="quarter" idx="21" hasCustomPrompt="1"/>
          </p:nvPr>
        </p:nvSpPr>
        <p:spPr>
          <a:xfrm>
            <a:off x="8488881" y="4941143"/>
            <a:ext cx="2968473" cy="432321"/>
          </a:xfrm>
          <a:prstGeom prst="rect">
            <a:avLst/>
          </a:prstGeom>
        </p:spPr>
        <p:txBody>
          <a:bodyPr lIns="0" tIns="0" rIns="0" bIns="0" numCol="1" spcCol="432000" anchor="t">
            <a:noAutofit/>
          </a:bodyPr>
          <a:lstStyle>
            <a:lvl1pPr>
              <a:defRPr sz="700" b="0">
                <a:solidFill>
                  <a:schemeClr val="tx1"/>
                </a:solidFill>
                <a:latin typeface="+mn-lt"/>
              </a:defRPr>
            </a:lvl1pPr>
            <a:lvl4pPr>
              <a:defRPr lang="en-US" b="0" i="0" u="none" strike="noStrike" smtClean="0">
                <a:effectLst/>
              </a:defRPr>
            </a:lvl4pPr>
            <a:lvl5pPr>
              <a:defRPr lang="en-US" b="0" i="0" u="none" strike="noStrike" smtClean="0">
                <a:effectLst/>
              </a:defRPr>
            </a:lvl5pPr>
            <a:lvl7pPr marL="12700" marR="0" indent="0" algn="l" defTabSz="914400" rtl="0" eaLnBrk="1" fontAlgn="auto" latinLnBrk="0" hangingPunct="1">
              <a:lnSpc>
                <a:spcPts val="1000"/>
              </a:lnSpc>
              <a:spcBef>
                <a:spcPts val="500"/>
              </a:spcBef>
              <a:spcAft>
                <a:spcPts val="0"/>
              </a:spcAft>
              <a:buClrTx/>
              <a:buSzTx/>
              <a:buFont typeface="Arial" charset="0"/>
              <a:buNone/>
              <a:tabLst/>
              <a:defRPr/>
            </a:lvl7pPr>
            <a:lvl8pPr marL="15875" marR="0" indent="0" algn="l" defTabSz="914400" rtl="0" eaLnBrk="1" fontAlgn="auto" latinLnBrk="0" hangingPunct="1">
              <a:lnSpc>
                <a:spcPts val="1000"/>
              </a:lnSpc>
              <a:spcBef>
                <a:spcPts val="500"/>
              </a:spcBef>
              <a:spcAft>
                <a:spcPts val="0"/>
              </a:spcAft>
              <a:buClrTx/>
              <a:buSzTx/>
              <a:buFont typeface="Arial" charset="0"/>
              <a:buNone/>
              <a:tabLst/>
              <a:defRPr/>
            </a:lvl8pPr>
          </a:lstStyle>
          <a:p>
            <a:pPr lvl="0"/>
            <a:r>
              <a:rPr lang="de-DE"/>
              <a:t>Bildbeschreibung, Copyright</a:t>
            </a:r>
            <a:br>
              <a:rPr lang="de-DE"/>
            </a:br>
            <a:r>
              <a:rPr lang="de-DE"/>
              <a:t>Franklin </a:t>
            </a:r>
            <a:r>
              <a:rPr lang="de-DE" err="1"/>
              <a:t>Gothic</a:t>
            </a:r>
            <a:r>
              <a:rPr lang="de-DE"/>
              <a:t> Book, 7 </a:t>
            </a:r>
            <a:r>
              <a:rPr lang="de-DE" err="1"/>
              <a:t>pt</a:t>
            </a:r>
            <a:r>
              <a:rPr lang="de-DE"/>
              <a:t>, Zeilenabstand 9 </a:t>
            </a:r>
            <a:r>
              <a:rPr lang="de-DE" err="1"/>
              <a:t>pt</a:t>
            </a:r>
            <a:endParaRPr lang="de-DE"/>
          </a:p>
        </p:txBody>
      </p:sp>
      <p:pic>
        <p:nvPicPr>
          <p:cNvPr id="21" name="Picture 2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rot="5400000" flipH="1" flipV="1">
            <a:off x="8241309" y="5007522"/>
            <a:ext cx="143271" cy="84334"/>
          </a:xfrm>
          <a:prstGeom prst="rect">
            <a:avLst/>
          </a:prstGeom>
        </p:spPr>
      </p:pic>
      <p:sp>
        <p:nvSpPr>
          <p:cNvPr id="17" name="Title 1">
            <a:extLst>
              <a:ext uri="{FF2B5EF4-FFF2-40B4-BE49-F238E27FC236}">
                <a16:creationId xmlns:a16="http://schemas.microsoft.com/office/drawing/2014/main" id="{E82FFEE9-3B07-804D-979A-7F547F974296}"/>
              </a:ext>
            </a:extLst>
          </p:cNvPr>
          <p:cNvSpPr>
            <a:spLocks noGrp="1"/>
          </p:cNvSpPr>
          <p:nvPr>
            <p:ph type="title" hasCustomPrompt="1"/>
          </p:nvPr>
        </p:nvSpPr>
        <p:spPr>
          <a:xfrm>
            <a:off x="752622" y="776994"/>
            <a:ext cx="7446108" cy="894025"/>
          </a:xfrm>
          <a:prstGeom prst="rect">
            <a:avLst/>
          </a:prstGeom>
        </p:spPr>
        <p:txBody>
          <a:bodyPr lIns="0" tIns="0" rIns="0" bIns="0" anchor="t">
            <a:noAutofit/>
          </a:bodyPr>
          <a:lstStyle>
            <a:lvl1pPr>
              <a:defRPr/>
            </a:lvl1pPr>
          </a:lstStyle>
          <a:p>
            <a:r>
              <a:rPr lang="en-US" err="1"/>
              <a:t>Seitentitel</a:t>
            </a:r>
            <a:r>
              <a:rPr lang="en-US"/>
              <a:t>,</a:t>
            </a:r>
            <a:br>
              <a:rPr lang="en-US"/>
            </a:br>
            <a:r>
              <a:rPr lang="en-US"/>
              <a:t>Abril Display, Regular, 32 </a:t>
            </a:r>
            <a:r>
              <a:rPr lang="en-US" err="1"/>
              <a:t>pt</a:t>
            </a:r>
            <a:endParaRPr lang="en-US"/>
          </a:p>
        </p:txBody>
      </p:sp>
      <p:sp>
        <p:nvSpPr>
          <p:cNvPr id="24" name="Subtitle 2">
            <a:extLst>
              <a:ext uri="{FF2B5EF4-FFF2-40B4-BE49-F238E27FC236}">
                <a16:creationId xmlns:a16="http://schemas.microsoft.com/office/drawing/2014/main" id="{732DA763-7463-A443-AF27-41936EEC4905}"/>
              </a:ext>
            </a:extLst>
          </p:cNvPr>
          <p:cNvSpPr>
            <a:spLocks noGrp="1"/>
          </p:cNvSpPr>
          <p:nvPr>
            <p:ph type="subTitle" idx="14" hasCustomPrompt="1"/>
          </p:nvPr>
        </p:nvSpPr>
        <p:spPr>
          <a:xfrm>
            <a:off x="752622" y="480218"/>
            <a:ext cx="7446108" cy="146514"/>
          </a:xfrm>
          <a:prstGeom prst="rect">
            <a:avLst/>
          </a:prstGeom>
        </p:spPr>
        <p:txBody>
          <a:bodyPr lIns="0" tIns="0" rIns="0" bIns="0" anchor="b">
            <a:noAutofit/>
          </a:bodyPr>
          <a:lstStyle>
            <a:lvl1pPr marL="0" indent="0" algn="l">
              <a:buNone/>
              <a:defRPr sz="1200">
                <a:solidFill>
                  <a:schemeClr val="accent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Name des </a:t>
            </a:r>
            <a:r>
              <a:rPr lang="en-US" dirty="0" err="1"/>
              <a:t>Abschnitts</a:t>
            </a:r>
            <a:r>
              <a:rPr lang="en-US" dirty="0"/>
              <a:t>, Franklin Gothic, Demi, 12pt</a:t>
            </a:r>
          </a:p>
        </p:txBody>
      </p:sp>
      <p:cxnSp>
        <p:nvCxnSpPr>
          <p:cNvPr id="4" name="Straight Connector 18">
            <a:extLst>
              <a:ext uri="{FF2B5EF4-FFF2-40B4-BE49-F238E27FC236}">
                <a16:creationId xmlns:a16="http://schemas.microsoft.com/office/drawing/2014/main" id="{96A7EC1D-FE98-E3B4-E40A-7E17A2F0611A}"/>
              </a:ext>
            </a:extLst>
          </p:cNvPr>
          <p:cNvCxnSpPr/>
          <p:nvPr userDrawn="1"/>
        </p:nvCxnSpPr>
        <p:spPr>
          <a:xfrm>
            <a:off x="2" y="1842483"/>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Grafik 4">
            <a:extLst>
              <a:ext uri="{FF2B5EF4-FFF2-40B4-BE49-F238E27FC236}">
                <a16:creationId xmlns:a16="http://schemas.microsoft.com/office/drawing/2014/main" id="{572FCA6B-E486-FEDA-D3E3-47AF028AF87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35973" y="391426"/>
            <a:ext cx="1440090" cy="428749"/>
          </a:xfrm>
          <a:prstGeom prst="rect">
            <a:avLst/>
          </a:prstGeom>
        </p:spPr>
      </p:pic>
    </p:spTree>
    <p:extLst>
      <p:ext uri="{BB962C8B-B14F-4D97-AF65-F5344CB8AC3E}">
        <p14:creationId xmlns:p14="http://schemas.microsoft.com/office/powerpoint/2010/main" val="3600078023"/>
      </p:ext>
    </p:extLst>
  </p:cSld>
  <p:clrMapOvr>
    <a:masterClrMapping/>
  </p:clrMapOvr>
  <p:extLst>
    <p:ext uri="{DCECCB84-F9BA-43D5-87BE-67443E8EF086}">
      <p15:sldGuideLst xmlns:p15="http://schemas.microsoft.com/office/powerpoint/2012/main">
        <p15:guide id="1" orient="horz" pos="1434">
          <p15:clr>
            <a:srgbClr val="FBAE40"/>
          </p15:clr>
        </p15:guide>
        <p15:guide id="2" pos="4844">
          <p15:clr>
            <a:srgbClr val="FBAE40"/>
          </p15:clr>
        </p15:guide>
        <p15:guide id="3" pos="518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Video">
    <p:bg>
      <p:bgPr>
        <a:solidFill>
          <a:srgbClr val="B9D0C8"/>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748676" y="6416676"/>
            <a:ext cx="1773360" cy="181125"/>
          </a:xfrm>
          <a:prstGeom prst="rect">
            <a:avLst/>
          </a:prstGeom>
        </p:spPr>
        <p:txBody>
          <a:bodyPr/>
          <a:lstStyle/>
          <a:p>
            <a:r>
              <a:rPr lang="en-US"/>
              <a:t>Weltkrebstag</a:t>
            </a:r>
          </a:p>
        </p:txBody>
      </p:sp>
      <p:sp>
        <p:nvSpPr>
          <p:cNvPr id="4" name="Slide Number Placeholder 3"/>
          <p:cNvSpPr>
            <a:spLocks noGrp="1"/>
          </p:cNvSpPr>
          <p:nvPr>
            <p:ph type="sldNum" sz="quarter" idx="12"/>
          </p:nvPr>
        </p:nvSpPr>
        <p:spPr>
          <a:xfrm>
            <a:off x="320246" y="6416676"/>
            <a:ext cx="280539" cy="181125"/>
          </a:xfrm>
          <a:prstGeom prst="rect">
            <a:avLst/>
          </a:prstGeom>
        </p:spPr>
        <p:txBody>
          <a:bodyPr/>
          <a:lstStyle/>
          <a:p>
            <a:fld id="{6676FEF2-85C7-4645-99F9-08581CDB22A3}" type="slidenum">
              <a:rPr lang="en-US" smtClean="0"/>
              <a:t>‹Nr.›</a:t>
            </a:fld>
            <a:endParaRPr lang="en-US"/>
          </a:p>
        </p:txBody>
      </p:sp>
      <p:sp>
        <p:nvSpPr>
          <p:cNvPr id="5" name="Media Placeholder 4"/>
          <p:cNvSpPr>
            <a:spLocks noGrp="1"/>
          </p:cNvSpPr>
          <p:nvPr>
            <p:ph type="media" sz="quarter" idx="13" hasCustomPrompt="1"/>
          </p:nvPr>
        </p:nvSpPr>
        <p:spPr>
          <a:xfrm>
            <a:off x="734646" y="1158949"/>
            <a:ext cx="10722708" cy="5078339"/>
          </a:xfrm>
          <a:prstGeom prst="rect">
            <a:avLst/>
          </a:prstGeom>
        </p:spPr>
        <p:txBody>
          <a:bodyPr/>
          <a:lstStyle/>
          <a:p>
            <a:pPr lvl="1"/>
            <a:r>
              <a:rPr lang="en-US"/>
              <a:t>Video</a:t>
            </a:r>
          </a:p>
        </p:txBody>
      </p:sp>
      <p:pic>
        <p:nvPicPr>
          <p:cNvPr id="7" name="Grafik 6">
            <a:extLst>
              <a:ext uri="{FF2B5EF4-FFF2-40B4-BE49-F238E27FC236}">
                <a16:creationId xmlns:a16="http://schemas.microsoft.com/office/drawing/2014/main" id="{E260FE4B-671F-F737-317C-E0B5A4B2C06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35973" y="391426"/>
            <a:ext cx="1440090" cy="428749"/>
          </a:xfrm>
          <a:prstGeom prst="rect">
            <a:avLst/>
          </a:prstGeom>
        </p:spPr>
      </p:pic>
    </p:spTree>
    <p:extLst>
      <p:ext uri="{BB962C8B-B14F-4D97-AF65-F5344CB8AC3E}">
        <p14:creationId xmlns:p14="http://schemas.microsoft.com/office/powerpoint/2010/main" val="142514411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Mobile">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55ADDFB3-4229-4A48-84D0-FCA555EB043A}"/>
              </a:ext>
            </a:extLst>
          </p:cNvPr>
          <p:cNvSpPr>
            <a:spLocks noGrp="1" noChangeAspect="1"/>
          </p:cNvSpPr>
          <p:nvPr>
            <p:ph type="pic" sz="quarter" idx="22" hasCustomPrompt="1"/>
          </p:nvPr>
        </p:nvSpPr>
        <p:spPr>
          <a:xfrm>
            <a:off x="4862153" y="821410"/>
            <a:ext cx="2467695" cy="5207431"/>
          </a:xfrm>
          <a:prstGeom prst="rect">
            <a:avLst/>
          </a:prstGeom>
          <a:solidFill>
            <a:srgbClr val="B9D0C8"/>
          </a:solidFill>
          <a:ln>
            <a:solidFill>
              <a:srgbClr val="B9D0C8"/>
            </a:solidFill>
          </a:ln>
        </p:spPr>
        <p:txBody>
          <a:bodyPr/>
          <a:lstStyle/>
          <a:p>
            <a:pPr lvl="1"/>
            <a:r>
              <a:rPr lang="en-US" err="1"/>
              <a:t>Bild</a:t>
            </a:r>
            <a:endParaRPr lang="en-US"/>
          </a:p>
        </p:txBody>
      </p:sp>
      <p:sp>
        <p:nvSpPr>
          <p:cNvPr id="3" name="Footer Placeholder 2"/>
          <p:cNvSpPr>
            <a:spLocks noGrp="1"/>
          </p:cNvSpPr>
          <p:nvPr>
            <p:ph type="ftr" sz="quarter" idx="11"/>
          </p:nvPr>
        </p:nvSpPr>
        <p:spPr>
          <a:xfrm>
            <a:off x="748676" y="6416676"/>
            <a:ext cx="1773360" cy="181125"/>
          </a:xfrm>
          <a:prstGeom prst="rect">
            <a:avLst/>
          </a:prstGeom>
        </p:spPr>
        <p:txBody>
          <a:bodyPr/>
          <a:lstStyle/>
          <a:p>
            <a:r>
              <a:rPr lang="en-US"/>
              <a:t>Weltkrebstag</a:t>
            </a:r>
          </a:p>
        </p:txBody>
      </p:sp>
      <p:sp>
        <p:nvSpPr>
          <p:cNvPr id="4" name="Slide Number Placeholder 3"/>
          <p:cNvSpPr>
            <a:spLocks noGrp="1"/>
          </p:cNvSpPr>
          <p:nvPr>
            <p:ph type="sldNum" sz="quarter" idx="12"/>
          </p:nvPr>
        </p:nvSpPr>
        <p:spPr>
          <a:xfrm>
            <a:off x="320246" y="6416676"/>
            <a:ext cx="280539" cy="181125"/>
          </a:xfrm>
          <a:prstGeom prst="rect">
            <a:avLst/>
          </a:prstGeom>
        </p:spPr>
        <p:txBody>
          <a:bodyPr/>
          <a:lstStyle/>
          <a:p>
            <a:fld id="{6676FEF2-85C7-4645-99F9-08581CDB22A3}" type="slidenum">
              <a:rPr lang="en-US" smtClean="0"/>
              <a:t>‹Nr.›</a:t>
            </a:fld>
            <a:endParaRPr lang="en-US"/>
          </a:p>
        </p:txBody>
      </p:sp>
      <p:pic>
        <p:nvPicPr>
          <p:cNvPr id="7" name="Picture 13">
            <a:extLst>
              <a:ext uri="{FF2B5EF4-FFF2-40B4-BE49-F238E27FC236}">
                <a16:creationId xmlns:a16="http://schemas.microsoft.com/office/drawing/2014/main" id="{09A86C39-4136-6402-8378-37B51A209EEA}"/>
              </a:ext>
            </a:extLst>
          </p:cNvPr>
          <p:cNvPicPr>
            <a:picLocks noChangeAspect="1"/>
          </p:cNvPicPr>
          <p:nvPr userDrawn="1"/>
        </p:nvPicPr>
        <p:blipFill>
          <a:blip r:embed="rId2"/>
          <a:stretch>
            <a:fillRect/>
          </a:stretch>
        </p:blipFill>
        <p:spPr>
          <a:xfrm>
            <a:off x="3821049" y="-11625"/>
            <a:ext cx="4549902" cy="6873499"/>
          </a:xfrm>
          <a:prstGeom prst="rect">
            <a:avLst/>
          </a:prstGeom>
        </p:spPr>
      </p:pic>
      <p:pic>
        <p:nvPicPr>
          <p:cNvPr id="8" name="Grafik 7">
            <a:extLst>
              <a:ext uri="{FF2B5EF4-FFF2-40B4-BE49-F238E27FC236}">
                <a16:creationId xmlns:a16="http://schemas.microsoft.com/office/drawing/2014/main" id="{6351ADF2-D87A-EDF7-A645-2352974FA92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35973" y="391426"/>
            <a:ext cx="1440090" cy="428749"/>
          </a:xfrm>
          <a:prstGeom prst="rect">
            <a:avLst/>
          </a:prstGeom>
        </p:spPr>
      </p:pic>
    </p:spTree>
    <p:extLst>
      <p:ext uri="{BB962C8B-B14F-4D97-AF65-F5344CB8AC3E}">
        <p14:creationId xmlns:p14="http://schemas.microsoft.com/office/powerpoint/2010/main" val="11766975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024_Inhalt">
    <p:spTree>
      <p:nvGrpSpPr>
        <p:cNvPr id="1" name=""/>
        <p:cNvGrpSpPr/>
        <p:nvPr/>
      </p:nvGrpSpPr>
      <p:grpSpPr>
        <a:xfrm>
          <a:off x="0" y="0"/>
          <a:ext cx="0" cy="0"/>
          <a:chOff x="0" y="0"/>
          <a:chExt cx="0" cy="0"/>
        </a:xfrm>
      </p:grpSpPr>
      <p:sp>
        <p:nvSpPr>
          <p:cNvPr id="3" name="Fußzeilenplatzhalter 4">
            <a:extLst>
              <a:ext uri="{FF2B5EF4-FFF2-40B4-BE49-F238E27FC236}">
                <a16:creationId xmlns:a16="http://schemas.microsoft.com/office/drawing/2014/main" id="{3AEFA75E-FC89-52AC-E48D-37D75EDBD1F6}"/>
              </a:ext>
            </a:extLst>
          </p:cNvPr>
          <p:cNvSpPr>
            <a:spLocks noGrp="1"/>
          </p:cNvSpPr>
          <p:nvPr>
            <p:ph type="ftr" sz="quarter" idx="3"/>
          </p:nvPr>
        </p:nvSpPr>
        <p:spPr>
          <a:xfrm>
            <a:off x="515938" y="6416675"/>
            <a:ext cx="2645615" cy="180972"/>
          </a:xfrm>
          <a:prstGeom prst="rect">
            <a:avLst/>
          </a:prstGeom>
        </p:spPr>
        <p:txBody>
          <a:bodyPr vert="horz" wrap="none" lIns="0" tIns="0" rIns="0" bIns="0" rtlCol="0" anchor="b" anchorCtr="0"/>
          <a:lstStyle>
            <a:lvl1pPr algn="l">
              <a:defRPr sz="700">
                <a:solidFill>
                  <a:srgbClr val="CE0000"/>
                </a:solidFill>
                <a:latin typeface="Franklin Gothic Demi" panose="020B0703020102020204" pitchFamily="34" charset="0"/>
              </a:defRPr>
            </a:lvl1pPr>
          </a:lstStyle>
          <a:p>
            <a:r>
              <a:rPr lang="de-DE"/>
              <a:t>Tagesspiegel Themenspeziale Zukunftsthemen 2025</a:t>
            </a:r>
          </a:p>
        </p:txBody>
      </p:sp>
      <p:sp>
        <p:nvSpPr>
          <p:cNvPr id="6" name="Foliennummernplatzhalter 5">
            <a:extLst>
              <a:ext uri="{FF2B5EF4-FFF2-40B4-BE49-F238E27FC236}">
                <a16:creationId xmlns:a16="http://schemas.microsoft.com/office/drawing/2014/main" id="{F99BDC89-C771-3674-8882-422B7652490C}"/>
              </a:ext>
            </a:extLst>
          </p:cNvPr>
          <p:cNvSpPr>
            <a:spLocks noGrp="1"/>
          </p:cNvSpPr>
          <p:nvPr>
            <p:ph type="sldNum" sz="quarter" idx="4"/>
          </p:nvPr>
        </p:nvSpPr>
        <p:spPr>
          <a:xfrm>
            <a:off x="1" y="6416674"/>
            <a:ext cx="515938" cy="180975"/>
          </a:xfrm>
          <a:prstGeom prst="rect">
            <a:avLst/>
          </a:prstGeom>
        </p:spPr>
        <p:txBody>
          <a:bodyPr vert="horz" wrap="none" lIns="0" tIns="0" rIns="0" bIns="0" rtlCol="0" anchor="b" anchorCtr="0"/>
          <a:lstStyle>
            <a:lvl1pPr algn="ctr">
              <a:defRPr sz="700">
                <a:solidFill>
                  <a:srgbClr val="CE0000"/>
                </a:solidFill>
                <a:latin typeface="Franklin Gothic Demi" panose="020B0703020102020204" pitchFamily="34" charset="0"/>
              </a:defRPr>
            </a:lvl1pPr>
          </a:lstStyle>
          <a:p>
            <a:fld id="{8F4F06AB-2524-4CD8-80D4-85B41CAB7F17}" type="slidenum">
              <a:rPr lang="de-DE" smtClean="0"/>
              <a:pPr/>
              <a:t>‹Nr.›</a:t>
            </a:fld>
            <a:endParaRPr lang="de-DE"/>
          </a:p>
        </p:txBody>
      </p:sp>
      <p:sp>
        <p:nvSpPr>
          <p:cNvPr id="4" name="Titel 3">
            <a:extLst>
              <a:ext uri="{FF2B5EF4-FFF2-40B4-BE49-F238E27FC236}">
                <a16:creationId xmlns:a16="http://schemas.microsoft.com/office/drawing/2014/main" id="{0A856E1B-3153-9A62-8EBE-8A954B77C1E8}"/>
              </a:ext>
            </a:extLst>
          </p:cNvPr>
          <p:cNvSpPr>
            <a:spLocks noGrp="1"/>
          </p:cNvSpPr>
          <p:nvPr>
            <p:ph type="title" hasCustomPrompt="1"/>
          </p:nvPr>
        </p:nvSpPr>
        <p:spPr/>
        <p:txBody>
          <a:bodyPr/>
          <a:lstStyle>
            <a:lvl1pPr>
              <a:lnSpc>
                <a:spcPct val="94000"/>
              </a:lnSpc>
              <a:defRPr sz="4200"/>
            </a:lvl1pPr>
          </a:lstStyle>
          <a:p>
            <a:r>
              <a:rPr lang="de-DE"/>
              <a:t>Inhalt</a:t>
            </a:r>
          </a:p>
        </p:txBody>
      </p:sp>
      <p:sp>
        <p:nvSpPr>
          <p:cNvPr id="5" name="Textplatzhalter 4">
            <a:extLst>
              <a:ext uri="{FF2B5EF4-FFF2-40B4-BE49-F238E27FC236}">
                <a16:creationId xmlns:a16="http://schemas.microsoft.com/office/drawing/2014/main" id="{A75212E3-9DF9-20DE-9B19-CE270DB8C864}"/>
              </a:ext>
            </a:extLst>
          </p:cNvPr>
          <p:cNvSpPr>
            <a:spLocks noGrp="1"/>
          </p:cNvSpPr>
          <p:nvPr>
            <p:ph type="body" sz="quarter" idx="10" hasCustomPrompt="1"/>
          </p:nvPr>
        </p:nvSpPr>
        <p:spPr>
          <a:xfrm>
            <a:off x="515938" y="2139950"/>
            <a:ext cx="7704000" cy="3810850"/>
          </a:xfrm>
        </p:spPr>
        <p:txBody>
          <a:bodyPr/>
          <a:lstStyle>
            <a:lvl1pPr>
              <a:lnSpc>
                <a:spcPts val="2500"/>
              </a:lnSpc>
              <a:spcBef>
                <a:spcPts val="0"/>
              </a:spcBef>
              <a:defRPr sz="2200">
                <a:latin typeface="Abril Display" panose="02000503000000020003" pitchFamily="50" charset="0"/>
              </a:defRPr>
            </a:lvl1pPr>
            <a:lvl2pPr>
              <a:lnSpc>
                <a:spcPts val="2000"/>
              </a:lnSpc>
              <a:spcBef>
                <a:spcPts val="0"/>
              </a:spcBef>
              <a:defRPr lang="de-DE" sz="1800" kern="1200" dirty="0" smtClean="0">
                <a:solidFill>
                  <a:schemeClr val="tx1"/>
                </a:solidFill>
                <a:latin typeface="Abril Display" panose="02000503000000020003" pitchFamily="50" charset="0"/>
                <a:ea typeface="+mn-ea"/>
                <a:cs typeface="+mn-cs"/>
              </a:defRPr>
            </a:lvl2pPr>
            <a:lvl3pPr>
              <a:defRPr/>
            </a:lvl3pPr>
          </a:lstStyle>
          <a:p>
            <a:pPr lvl="0"/>
            <a:r>
              <a:rPr lang="de-DE"/>
              <a:t>Inhalte mittels Tabelle einfügen, </a:t>
            </a:r>
            <a:r>
              <a:rPr lang="de-DE" err="1"/>
              <a:t>Abril</a:t>
            </a:r>
            <a:r>
              <a:rPr lang="de-DE"/>
              <a:t> Display 22</a:t>
            </a:r>
          </a:p>
          <a:p>
            <a:pPr lvl="1"/>
            <a:r>
              <a:rPr lang="de-DE" err="1"/>
              <a:t>Ggf</a:t>
            </a:r>
            <a:r>
              <a:rPr lang="de-DE"/>
              <a:t> Schrift runter skalieren bis maximal 16 Pt.</a:t>
            </a:r>
          </a:p>
        </p:txBody>
      </p:sp>
    </p:spTree>
    <p:extLst>
      <p:ext uri="{BB962C8B-B14F-4D97-AF65-F5344CB8AC3E}">
        <p14:creationId xmlns:p14="http://schemas.microsoft.com/office/powerpoint/2010/main" val="14518360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ablet">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55ADDFB3-4229-4A48-84D0-FCA555EB043A}"/>
              </a:ext>
            </a:extLst>
          </p:cNvPr>
          <p:cNvSpPr>
            <a:spLocks noGrp="1" noChangeAspect="1"/>
          </p:cNvSpPr>
          <p:nvPr>
            <p:ph type="pic" sz="quarter" idx="22" hasCustomPrompt="1"/>
          </p:nvPr>
        </p:nvSpPr>
        <p:spPr>
          <a:xfrm>
            <a:off x="2752647" y="1015139"/>
            <a:ext cx="6779670" cy="4990454"/>
          </a:xfrm>
          <a:prstGeom prst="rect">
            <a:avLst/>
          </a:prstGeom>
          <a:solidFill>
            <a:srgbClr val="B9D0C8"/>
          </a:solidFill>
          <a:ln>
            <a:solidFill>
              <a:srgbClr val="B9D0C8"/>
            </a:solidFill>
          </a:ln>
        </p:spPr>
        <p:txBody>
          <a:bodyPr/>
          <a:lstStyle/>
          <a:p>
            <a:pPr lvl="1"/>
            <a:r>
              <a:rPr lang="en-US" err="1"/>
              <a:t>Bild</a:t>
            </a:r>
            <a:endParaRPr lang="en-US"/>
          </a:p>
        </p:txBody>
      </p:sp>
      <p:sp>
        <p:nvSpPr>
          <p:cNvPr id="3" name="Footer Placeholder 2"/>
          <p:cNvSpPr>
            <a:spLocks noGrp="1"/>
          </p:cNvSpPr>
          <p:nvPr>
            <p:ph type="ftr" sz="quarter" idx="11"/>
          </p:nvPr>
        </p:nvSpPr>
        <p:spPr>
          <a:xfrm>
            <a:off x="748676" y="6416676"/>
            <a:ext cx="1773360" cy="181125"/>
          </a:xfrm>
          <a:prstGeom prst="rect">
            <a:avLst/>
          </a:prstGeom>
        </p:spPr>
        <p:txBody>
          <a:bodyPr/>
          <a:lstStyle/>
          <a:p>
            <a:r>
              <a:rPr lang="en-US"/>
              <a:t>Weltkrebstag</a:t>
            </a:r>
          </a:p>
        </p:txBody>
      </p:sp>
      <p:sp>
        <p:nvSpPr>
          <p:cNvPr id="4" name="Slide Number Placeholder 3"/>
          <p:cNvSpPr>
            <a:spLocks noGrp="1"/>
          </p:cNvSpPr>
          <p:nvPr>
            <p:ph type="sldNum" sz="quarter" idx="12"/>
          </p:nvPr>
        </p:nvSpPr>
        <p:spPr>
          <a:xfrm>
            <a:off x="320246" y="6416676"/>
            <a:ext cx="280539" cy="181125"/>
          </a:xfrm>
          <a:prstGeom prst="rect">
            <a:avLst/>
          </a:prstGeom>
        </p:spPr>
        <p:txBody>
          <a:bodyPr/>
          <a:lstStyle/>
          <a:p>
            <a:fld id="{6676FEF2-85C7-4645-99F9-08581CDB22A3}" type="slidenum">
              <a:rPr lang="en-US" smtClean="0"/>
              <a:t>‹Nr.›</a:t>
            </a:fld>
            <a:endParaRPr lang="en-US"/>
          </a:p>
        </p:txBody>
      </p:sp>
      <p:pic>
        <p:nvPicPr>
          <p:cNvPr id="10" name="Picture 9">
            <a:extLst>
              <a:ext uri="{FF2B5EF4-FFF2-40B4-BE49-F238E27FC236}">
                <a16:creationId xmlns:a16="http://schemas.microsoft.com/office/drawing/2014/main" id="{3B615328-4390-7F4E-8575-EAB1DAFC391C}"/>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9051" t="9264" r="9028" b="8237"/>
          <a:stretch/>
        </p:blipFill>
        <p:spPr>
          <a:xfrm>
            <a:off x="2168255" y="534692"/>
            <a:ext cx="7855490" cy="5990387"/>
          </a:xfrm>
          <a:prstGeom prst="rect">
            <a:avLst/>
          </a:prstGeom>
        </p:spPr>
      </p:pic>
      <p:pic>
        <p:nvPicPr>
          <p:cNvPr id="7" name="Grafik 6">
            <a:extLst>
              <a:ext uri="{FF2B5EF4-FFF2-40B4-BE49-F238E27FC236}">
                <a16:creationId xmlns:a16="http://schemas.microsoft.com/office/drawing/2014/main" id="{6B1E2D42-F6F0-C63C-E9F2-5434C981425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35973" y="391426"/>
            <a:ext cx="1440090" cy="428749"/>
          </a:xfrm>
          <a:prstGeom prst="rect">
            <a:avLst/>
          </a:prstGeom>
        </p:spPr>
      </p:pic>
    </p:spTree>
    <p:extLst>
      <p:ext uri="{BB962C8B-B14F-4D97-AF65-F5344CB8AC3E}">
        <p14:creationId xmlns:p14="http://schemas.microsoft.com/office/powerpoint/2010/main" val="2291592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rowser">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55ADDFB3-4229-4A48-84D0-FCA555EB043A}"/>
              </a:ext>
            </a:extLst>
          </p:cNvPr>
          <p:cNvSpPr>
            <a:spLocks noGrp="1" noChangeAspect="1"/>
          </p:cNvSpPr>
          <p:nvPr>
            <p:ph type="pic" sz="quarter" idx="22" hasCustomPrompt="1"/>
          </p:nvPr>
        </p:nvSpPr>
        <p:spPr>
          <a:xfrm>
            <a:off x="1997603" y="1387098"/>
            <a:ext cx="8305281" cy="4556502"/>
          </a:xfrm>
          <a:prstGeom prst="rect">
            <a:avLst/>
          </a:prstGeom>
          <a:solidFill>
            <a:srgbClr val="B9D0C8"/>
          </a:solidFill>
          <a:ln>
            <a:solidFill>
              <a:srgbClr val="B9D0C8"/>
            </a:solidFill>
          </a:ln>
        </p:spPr>
        <p:txBody>
          <a:bodyPr/>
          <a:lstStyle/>
          <a:p>
            <a:pPr lvl="1"/>
            <a:r>
              <a:rPr lang="en-US" err="1"/>
              <a:t>Bild</a:t>
            </a:r>
            <a:endParaRPr lang="en-US"/>
          </a:p>
        </p:txBody>
      </p:sp>
      <p:sp>
        <p:nvSpPr>
          <p:cNvPr id="4" name="Slide Number Placeholder 3"/>
          <p:cNvSpPr>
            <a:spLocks noGrp="1"/>
          </p:cNvSpPr>
          <p:nvPr>
            <p:ph type="sldNum" sz="quarter" idx="12"/>
          </p:nvPr>
        </p:nvSpPr>
        <p:spPr>
          <a:xfrm>
            <a:off x="320246" y="6416676"/>
            <a:ext cx="280539" cy="181125"/>
          </a:xfrm>
          <a:prstGeom prst="rect">
            <a:avLst/>
          </a:prstGeom>
        </p:spPr>
        <p:txBody>
          <a:bodyPr/>
          <a:lstStyle/>
          <a:p>
            <a:fld id="{6676FEF2-85C7-4645-99F9-08581CDB22A3}" type="slidenum">
              <a:rPr lang="en-US" smtClean="0"/>
              <a:t>‹Nr.›</a:t>
            </a:fld>
            <a:endParaRPr lang="en-US"/>
          </a:p>
        </p:txBody>
      </p:sp>
      <p:pic>
        <p:nvPicPr>
          <p:cNvPr id="2" name="Grafik 1" descr="Ein Bild, das Schwarz, Dunkelheit enthält.&#10;&#10;Automatisch generierte Beschreibung">
            <a:extLst>
              <a:ext uri="{FF2B5EF4-FFF2-40B4-BE49-F238E27FC236}">
                <a16:creationId xmlns:a16="http://schemas.microsoft.com/office/drawing/2014/main" id="{24899664-98DA-23C0-A446-851B5FA21C27}"/>
              </a:ext>
            </a:extLst>
          </p:cNvPr>
          <p:cNvPicPr>
            <a:picLocks noChangeAspect="1"/>
          </p:cNvPicPr>
          <p:nvPr userDrawn="1"/>
        </p:nvPicPr>
        <p:blipFill>
          <a:blip r:embed="rId2"/>
          <a:stretch>
            <a:fillRect/>
          </a:stretch>
        </p:blipFill>
        <p:spPr>
          <a:xfrm>
            <a:off x="9621186" y="194119"/>
            <a:ext cx="2438179" cy="441310"/>
          </a:xfrm>
          <a:prstGeom prst="rect">
            <a:avLst/>
          </a:prstGeom>
        </p:spPr>
      </p:pic>
      <p:sp>
        <p:nvSpPr>
          <p:cNvPr id="5" name="Rechteck 4">
            <a:extLst>
              <a:ext uri="{FF2B5EF4-FFF2-40B4-BE49-F238E27FC236}">
                <a16:creationId xmlns:a16="http://schemas.microsoft.com/office/drawing/2014/main" id="{9EE12B0E-94C4-4F55-ABAC-E3C6F4CF7FBD}"/>
              </a:ext>
            </a:extLst>
          </p:cNvPr>
          <p:cNvSpPr/>
          <p:nvPr userDrawn="1"/>
        </p:nvSpPr>
        <p:spPr>
          <a:xfrm>
            <a:off x="9650140" y="95250"/>
            <a:ext cx="2400300" cy="7782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1" name="Picture 10">
            <a:extLst>
              <a:ext uri="{FF2B5EF4-FFF2-40B4-BE49-F238E27FC236}">
                <a16:creationId xmlns:a16="http://schemas.microsoft.com/office/drawing/2014/main" id="{4ADBFCA7-6A37-7E4D-B864-7E4C18E2A057}"/>
              </a:ext>
            </a:extLst>
          </p:cNvPr>
          <p:cNvPicPr>
            <a:picLocks noChangeAspect="1"/>
          </p:cNvPicPr>
          <p:nvPr userDrawn="1"/>
        </p:nvPicPr>
        <p:blipFill>
          <a:blip r:embed="rId3"/>
          <a:stretch>
            <a:fillRect/>
          </a:stretch>
        </p:blipFill>
        <p:spPr>
          <a:xfrm>
            <a:off x="1042605" y="181126"/>
            <a:ext cx="9813330" cy="6416675"/>
          </a:xfrm>
          <a:prstGeom prst="rect">
            <a:avLst/>
          </a:prstGeom>
        </p:spPr>
      </p:pic>
      <p:sp>
        <p:nvSpPr>
          <p:cNvPr id="3" name="Footer Placeholder 2"/>
          <p:cNvSpPr>
            <a:spLocks noGrp="1"/>
          </p:cNvSpPr>
          <p:nvPr>
            <p:ph type="ftr" sz="quarter" idx="11"/>
          </p:nvPr>
        </p:nvSpPr>
        <p:spPr>
          <a:xfrm>
            <a:off x="748676" y="6416676"/>
            <a:ext cx="1773360" cy="181125"/>
          </a:xfrm>
          <a:prstGeom prst="rect">
            <a:avLst/>
          </a:prstGeom>
        </p:spPr>
        <p:txBody>
          <a:bodyPr/>
          <a:lstStyle/>
          <a:p>
            <a:r>
              <a:rPr lang="en-US"/>
              <a:t>Weltkrebstag</a:t>
            </a:r>
          </a:p>
        </p:txBody>
      </p:sp>
      <p:pic>
        <p:nvPicPr>
          <p:cNvPr id="10" name="Grafik 9">
            <a:extLst>
              <a:ext uri="{FF2B5EF4-FFF2-40B4-BE49-F238E27FC236}">
                <a16:creationId xmlns:a16="http://schemas.microsoft.com/office/drawing/2014/main" id="{A694742C-0B35-BAA6-00D7-5008481BB35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235973" y="391426"/>
            <a:ext cx="1440090" cy="428749"/>
          </a:xfrm>
          <a:prstGeom prst="rect">
            <a:avLst/>
          </a:prstGeom>
        </p:spPr>
      </p:pic>
    </p:spTree>
    <p:extLst>
      <p:ext uri="{BB962C8B-B14F-4D97-AF65-F5344CB8AC3E}">
        <p14:creationId xmlns:p14="http://schemas.microsoft.com/office/powerpoint/2010/main" val="274785839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5_Kontact - 1 person">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47DB511A-F997-BA4F-0608-B040E7CF6EAA}"/>
              </a:ext>
            </a:extLst>
          </p:cNvPr>
          <p:cNvSpPr txBox="1"/>
          <p:nvPr userDrawn="1"/>
        </p:nvSpPr>
        <p:spPr>
          <a:xfrm>
            <a:off x="8076216" y="4829240"/>
            <a:ext cx="3303772" cy="464653"/>
          </a:xfrm>
          <a:prstGeom prst="rect">
            <a:avLst/>
          </a:prstGeom>
        </p:spPr>
        <p:txBody>
          <a:bodyPr vert="horz" lIns="0" tIns="0" rIns="36000" bIns="0" rtlCol="0" anchor="t" anchorCtr="1">
            <a:normAutofit/>
          </a:bodyPr>
          <a:lstStyle>
            <a:lvl1pPr lvl="0" indent="0" algn="ctr" defTabSz="914400">
              <a:lnSpc>
                <a:spcPct val="120000"/>
              </a:lnSpc>
              <a:spcBef>
                <a:spcPts val="1000"/>
              </a:spcBef>
              <a:buFont typeface="Arial" panose="020B0604020202020204" pitchFamily="34" charset="0"/>
              <a:buNone/>
              <a:defRPr sz="1000">
                <a:latin typeface="Franklin Gothic Book" panose="020B0503020102020204" pitchFamily="34" charset="0"/>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lgn="l">
              <a:lnSpc>
                <a:spcPts val="1200"/>
              </a:lnSpc>
            </a:pPr>
            <a:r>
              <a:rPr lang="de-DE" sz="1000" dirty="0">
                <a:latin typeface="Franklin Gothic Demi" panose="020B0703020102020204" pitchFamily="34" charset="0"/>
              </a:rPr>
              <a:t>Tagesspiegel </a:t>
            </a:r>
            <a:r>
              <a:rPr lang="de-DE" sz="1000" dirty="0">
                <a:solidFill>
                  <a:srgbClr val="CE0000"/>
                </a:solidFill>
                <a:latin typeface="Franklin Gothic Demi" panose="020B0703020102020204" pitchFamily="34" charset="0"/>
              </a:rPr>
              <a:t>Media</a:t>
            </a:r>
            <a:r>
              <a:rPr lang="de-DE" sz="1000" dirty="0">
                <a:latin typeface="Franklin Gothic Demi" panose="020B0703020102020204" pitchFamily="34" charset="0"/>
              </a:rPr>
              <a:t> </a:t>
            </a:r>
            <a:r>
              <a:rPr lang="de-DE" sz="1000" dirty="0">
                <a:solidFill>
                  <a:schemeClr val="tx1"/>
                </a:solidFill>
              </a:rPr>
              <a:t>ist die Vermarktungs-Unit der Verlag </a:t>
            </a:r>
            <a:br>
              <a:rPr lang="de-DE" sz="1000" dirty="0">
                <a:solidFill>
                  <a:schemeClr val="tx1"/>
                </a:solidFill>
              </a:rPr>
            </a:br>
            <a:r>
              <a:rPr lang="de-DE" sz="1000" dirty="0">
                <a:solidFill>
                  <a:schemeClr val="tx1"/>
                </a:solidFill>
              </a:rPr>
              <a:t>Der Tagesspiegel GmbH</a:t>
            </a:r>
            <a:r>
              <a:rPr lang="de-DE" sz="800" dirty="0">
                <a:solidFill>
                  <a:schemeClr val="tx1"/>
                </a:solidFill>
              </a:rPr>
              <a:t>.</a:t>
            </a:r>
          </a:p>
        </p:txBody>
      </p:sp>
      <p:cxnSp>
        <p:nvCxnSpPr>
          <p:cNvPr id="16" name="Straight Connector 15"/>
          <p:cNvCxnSpPr/>
          <p:nvPr userDrawn="1"/>
        </p:nvCxnSpPr>
        <p:spPr>
          <a:xfrm>
            <a:off x="27776" y="4641818"/>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ACA58B3-007E-714A-B55C-847EB02C1127}"/>
              </a:ext>
            </a:extLst>
          </p:cNvPr>
          <p:cNvCxnSpPr>
            <a:cxnSpLocks/>
          </p:cNvCxnSpPr>
          <p:nvPr userDrawn="1"/>
        </p:nvCxnSpPr>
        <p:spPr>
          <a:xfrm flipH="1" flipV="1">
            <a:off x="4235709" y="4776697"/>
            <a:ext cx="6243" cy="20478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Rechteck 1">
            <a:extLst>
              <a:ext uri="{FF2B5EF4-FFF2-40B4-BE49-F238E27FC236}">
                <a16:creationId xmlns:a16="http://schemas.microsoft.com/office/drawing/2014/main" id="{0889AB36-6ECE-B02C-285F-FA905834BEA8}"/>
              </a:ext>
            </a:extLst>
          </p:cNvPr>
          <p:cNvSpPr/>
          <p:nvPr userDrawn="1"/>
        </p:nvSpPr>
        <p:spPr>
          <a:xfrm>
            <a:off x="9650140" y="95250"/>
            <a:ext cx="2400300" cy="7782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Textfeld 17">
            <a:extLst>
              <a:ext uri="{FF2B5EF4-FFF2-40B4-BE49-F238E27FC236}">
                <a16:creationId xmlns:a16="http://schemas.microsoft.com/office/drawing/2014/main" id="{B8B4AEF5-08D5-9E7A-343E-0F1008710E94}"/>
              </a:ext>
            </a:extLst>
          </p:cNvPr>
          <p:cNvSpPr txBox="1"/>
          <p:nvPr userDrawn="1"/>
        </p:nvSpPr>
        <p:spPr>
          <a:xfrm>
            <a:off x="4500686" y="4832175"/>
            <a:ext cx="3190628" cy="1184940"/>
          </a:xfrm>
          <a:prstGeom prst="rect">
            <a:avLst/>
          </a:prstGeom>
          <a:noFill/>
        </p:spPr>
        <p:txBody>
          <a:bodyPr wrap="square">
            <a:spAutoFit/>
          </a:bodyPr>
          <a:lstStyle/>
          <a:p>
            <a:pPr marL="0" marR="0" lvl="0" indent="0" algn="l" defTabSz="457200" rtl="0" eaLnBrk="1" fontAlgn="auto" latinLnBrk="0" hangingPunct="1">
              <a:lnSpc>
                <a:spcPct val="110000"/>
              </a:lnSpc>
              <a:spcBef>
                <a:spcPts val="0"/>
              </a:spcBef>
              <a:spcAft>
                <a:spcPts val="0"/>
              </a:spcAft>
              <a:buClrTx/>
              <a:buSzTx/>
              <a:buFontTx/>
              <a:buNone/>
              <a:tabLst/>
              <a:defRPr/>
            </a:pPr>
            <a:r>
              <a:rPr kumimoji="0" lang="de-DE" altLang="de-DE" sz="1000" b="0" i="0" u="none" strike="noStrike" kern="1200" cap="none" spc="0" normalizeH="0" baseline="0" noProof="0" dirty="0">
                <a:ln>
                  <a:noFill/>
                </a:ln>
                <a:solidFill>
                  <a:prstClr val="black"/>
                </a:solidFill>
                <a:effectLst/>
                <a:uLnTx/>
                <a:uFillTx/>
                <a:latin typeface="+mn-lt"/>
                <a:ea typeface="+mn-ea"/>
                <a:cs typeface="+mn-cs"/>
              </a:rPr>
              <a:t>Postanschrift</a:t>
            </a:r>
            <a:endParaRPr kumimoji="0" lang="en-US" sz="1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457200" rtl="0" eaLnBrk="1" fontAlgn="auto" latinLnBrk="0" hangingPunct="1">
              <a:lnSpc>
                <a:spcPts val="12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mn-lt"/>
                <a:ea typeface="+mn-ea"/>
                <a:cs typeface="+mn-cs"/>
              </a:rPr>
              <a:t>Verlag Der Tagesspiegel</a:t>
            </a:r>
          </a:p>
          <a:p>
            <a:pPr marL="0" marR="0" lvl="0" indent="0" algn="l" defTabSz="457200" rtl="0" eaLnBrk="1" fontAlgn="auto" latinLnBrk="0" hangingPunct="1">
              <a:lnSpc>
                <a:spcPts val="12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black"/>
                </a:solidFill>
                <a:effectLst/>
                <a:uLnTx/>
                <a:uFillTx/>
                <a:latin typeface="+mn-lt"/>
                <a:ea typeface="+mn-ea"/>
                <a:cs typeface="+mn-cs"/>
              </a:rPr>
              <a:t>Askanischer</a:t>
            </a:r>
            <a:r>
              <a:rPr kumimoji="0" lang="en-US" sz="1000" b="0" i="0" u="none" strike="noStrike" kern="1200" cap="none" spc="0" normalizeH="0" baseline="0" noProof="0" dirty="0">
                <a:ln>
                  <a:noFill/>
                </a:ln>
                <a:solidFill>
                  <a:prstClr val="black"/>
                </a:solidFill>
                <a:effectLst/>
                <a:uLnTx/>
                <a:uFillTx/>
                <a:latin typeface="+mn-lt"/>
                <a:ea typeface="+mn-ea"/>
                <a:cs typeface="+mn-cs"/>
              </a:rPr>
              <a:t> Platz 3</a:t>
            </a:r>
          </a:p>
          <a:p>
            <a:pPr marL="0" marR="0" lvl="0" indent="0" algn="l" defTabSz="457200" rtl="0" eaLnBrk="1" fontAlgn="auto" latinLnBrk="0" hangingPunct="1">
              <a:lnSpc>
                <a:spcPts val="12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mn-lt"/>
                <a:ea typeface="+mn-ea"/>
                <a:cs typeface="+mn-cs"/>
              </a:rPr>
              <a:t>10963 Berlin</a:t>
            </a:r>
          </a:p>
          <a:p>
            <a:pPr marL="0" marR="0" lvl="0" indent="0" algn="l" defTabSz="457200" rtl="0" eaLnBrk="1" fontAlgn="auto" latinLnBrk="0" hangingPunct="1">
              <a:lnSpc>
                <a:spcPts val="1200"/>
              </a:lnSpc>
              <a:spcBef>
                <a:spcPts val="0"/>
              </a:spcBef>
              <a:spcAft>
                <a:spcPts val="0"/>
              </a:spcAft>
              <a:buClrTx/>
              <a:buSzTx/>
              <a:buFontTx/>
              <a:buNone/>
              <a:tabLst/>
              <a:defRPr/>
            </a:pPr>
            <a:endParaRPr kumimoji="0" lang="en-US" altLang="de-DE" sz="1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457200" rtl="0" eaLnBrk="1" fontAlgn="auto" latinLnBrk="0" hangingPunct="1">
              <a:lnSpc>
                <a:spcPts val="1200"/>
              </a:lnSpc>
              <a:spcBef>
                <a:spcPts val="0"/>
              </a:spcBef>
              <a:spcAft>
                <a:spcPts val="0"/>
              </a:spcAft>
              <a:buClrTx/>
              <a:buSzTx/>
              <a:buFontTx/>
              <a:buNone/>
              <a:tabLst/>
              <a:defRPr/>
            </a:pPr>
            <a:r>
              <a:rPr kumimoji="0" lang="de-DE" altLang="de-DE" sz="1000" b="0" i="0" u="none" strike="noStrike" kern="1200" cap="none" spc="0" normalizeH="0" baseline="0" noProof="0" dirty="0">
                <a:ln>
                  <a:noFill/>
                </a:ln>
                <a:solidFill>
                  <a:prstClr val="black"/>
                </a:solidFill>
                <a:effectLst/>
                <a:uLnTx/>
                <a:uFillTx/>
                <a:latin typeface="+mn-lt"/>
                <a:ea typeface="+mn-ea"/>
                <a:cs typeface="+mn-cs"/>
              </a:rPr>
              <a:t>Anzeigenaufträge</a:t>
            </a:r>
            <a:br>
              <a:rPr kumimoji="0" lang="de-DE" altLang="de-DE" sz="1000" b="0" i="0" u="none" strike="noStrike" kern="1200" cap="none" spc="0" normalizeH="0" baseline="0" noProof="0" dirty="0">
                <a:ln>
                  <a:noFill/>
                </a:ln>
                <a:solidFill>
                  <a:prstClr val="black"/>
                </a:solidFill>
                <a:effectLst/>
                <a:uLnTx/>
                <a:uFillTx/>
                <a:latin typeface="+mn-lt"/>
                <a:ea typeface="+mn-ea"/>
                <a:cs typeface="+mn-cs"/>
              </a:rPr>
            </a:br>
            <a:r>
              <a:rPr kumimoji="0" lang="en-US" sz="1000" b="0" i="0" u="none" strike="noStrike" kern="1200" cap="none" spc="0" normalizeH="0" baseline="0" noProof="0" dirty="0">
                <a:ln>
                  <a:noFill/>
                </a:ln>
                <a:solidFill>
                  <a:prstClr val="black"/>
                </a:solidFill>
                <a:effectLst/>
                <a:uLnTx/>
                <a:uFillTx/>
                <a:latin typeface="+mn-lt"/>
                <a:ea typeface="+mn-ea"/>
                <a:cs typeface="+mn-cs"/>
              </a:rPr>
              <a:t>dispo@tagesspiegel.de</a:t>
            </a:r>
          </a:p>
        </p:txBody>
      </p:sp>
      <p:pic>
        <p:nvPicPr>
          <p:cNvPr id="19" name="Grafik 18">
            <a:extLst>
              <a:ext uri="{FF2B5EF4-FFF2-40B4-BE49-F238E27FC236}">
                <a16:creationId xmlns:a16="http://schemas.microsoft.com/office/drawing/2014/main" id="{CF278F4C-AF25-1284-7AF3-EBE8B906B72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92968" y="5469068"/>
            <a:ext cx="1222606" cy="166896"/>
          </a:xfrm>
          <a:prstGeom prst="rect">
            <a:avLst/>
          </a:prstGeom>
        </p:spPr>
      </p:pic>
      <p:pic>
        <p:nvPicPr>
          <p:cNvPr id="20" name="Grafik 19">
            <a:hlinkClick r:id="rId3"/>
            <a:extLst>
              <a:ext uri="{FF2B5EF4-FFF2-40B4-BE49-F238E27FC236}">
                <a16:creationId xmlns:a16="http://schemas.microsoft.com/office/drawing/2014/main" id="{7F393170-1C2A-066B-B6A6-9D0465365D5D}"/>
              </a:ext>
            </a:extLst>
          </p:cNvPr>
          <p:cNvPicPr>
            <a:picLocks noChangeAspect="1"/>
          </p:cNvPicPr>
          <p:nvPr userDrawn="1"/>
        </p:nvPicPr>
        <p:blipFill>
          <a:blip r:embed="rId4">
            <a:biLevel thresh="50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9065350" y="6181180"/>
            <a:ext cx="144992" cy="144992"/>
          </a:xfrm>
          <a:prstGeom prst="rect">
            <a:avLst/>
          </a:prstGeom>
        </p:spPr>
      </p:pic>
      <p:sp>
        <p:nvSpPr>
          <p:cNvPr id="21" name="Textplatzhalter 10">
            <a:extLst>
              <a:ext uri="{FF2B5EF4-FFF2-40B4-BE49-F238E27FC236}">
                <a16:creationId xmlns:a16="http://schemas.microsoft.com/office/drawing/2014/main" id="{88EDFA51-3052-2E41-51F1-20EF107B06C5}"/>
              </a:ext>
            </a:extLst>
          </p:cNvPr>
          <p:cNvSpPr txBox="1">
            <a:spLocks/>
          </p:cNvSpPr>
          <p:nvPr userDrawn="1"/>
        </p:nvSpPr>
        <p:spPr>
          <a:xfrm>
            <a:off x="8182611" y="6189426"/>
            <a:ext cx="955235" cy="215969"/>
          </a:xfrm>
          <a:prstGeom prst="rect">
            <a:avLst/>
          </a:prstGeom>
        </p:spPr>
        <p:txBody>
          <a:bodyPr lIns="0" tIns="0" rIns="0"/>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de-DE" altLang="de-DE" sz="800" kern="1200">
                <a:solidFill>
                  <a:schemeClr val="tx1"/>
                </a:solidFill>
                <a:latin typeface="Franklin Gothic Book" panose="020B0503020102020204" pitchFamily="34" charset="0"/>
                <a:ea typeface="+mn-ea"/>
                <a:cs typeface="+mn-cs"/>
              </a:rPr>
              <a:t>Folgen Sie uns auf:</a:t>
            </a:r>
          </a:p>
        </p:txBody>
      </p:sp>
      <p:sp>
        <p:nvSpPr>
          <p:cNvPr id="22" name="Textplatzhalter 10">
            <a:extLst>
              <a:ext uri="{FF2B5EF4-FFF2-40B4-BE49-F238E27FC236}">
                <a16:creationId xmlns:a16="http://schemas.microsoft.com/office/drawing/2014/main" id="{8CF95955-F5DD-D958-5071-00C976EE8D45}"/>
              </a:ext>
            </a:extLst>
          </p:cNvPr>
          <p:cNvSpPr txBox="1">
            <a:spLocks/>
          </p:cNvSpPr>
          <p:nvPr userDrawn="1"/>
        </p:nvSpPr>
        <p:spPr>
          <a:xfrm>
            <a:off x="8182611" y="6439305"/>
            <a:ext cx="2647950" cy="418695"/>
          </a:xfrm>
          <a:prstGeom prst="rect">
            <a:avLst/>
          </a:prstGeom>
        </p:spPr>
        <p:txBody>
          <a:bodyPr lIns="0" tIns="0" rIns="0"/>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de-DE" altLang="de-DE" sz="600" dirty="0">
                <a:latin typeface="Franklin Gothic Book" panose="020B0503020102020204" pitchFamily="34" charset="0"/>
              </a:rPr>
              <a:t>Für den Tagesspiegel gelten die aktuelle Preisliste </a:t>
            </a:r>
            <a:r>
              <a:rPr lang="de-DE" sz="600" kern="1200" dirty="0">
                <a:solidFill>
                  <a:schemeClr val="tx1"/>
                </a:solidFill>
                <a:latin typeface="Franklin Gothic Book" panose="020B0503020102020204" pitchFamily="34" charset="0"/>
                <a:ea typeface="+mn-ea"/>
                <a:cs typeface="+mn-cs"/>
              </a:rPr>
              <a:t>sowie die AGB:</a:t>
            </a:r>
            <a:r>
              <a:rPr lang="de-DE" altLang="de-DE" sz="600" dirty="0">
                <a:latin typeface="Franklin Gothic Book" panose="020B0503020102020204" pitchFamily="34" charset="0"/>
              </a:rPr>
              <a:t> </a:t>
            </a:r>
            <a:r>
              <a:rPr lang="de-DE" altLang="de-DE" sz="600" dirty="0">
                <a:solidFill>
                  <a:schemeClr val="tx1"/>
                </a:solidFill>
                <a:latin typeface="Franklin Gothic Book" panose="020B0503020102020204" pitchFamily="34" charset="0"/>
                <a:hlinkClick r:id="rId6">
                  <a:extLst>
                    <a:ext uri="{A12FA001-AC4F-418D-AE19-62706E023703}">
                      <ahyp:hlinkClr xmlns:ahyp="http://schemas.microsoft.com/office/drawing/2018/hyperlinkcolor" val="tx"/>
                    </a:ext>
                  </a:extLst>
                </a:hlinkClick>
              </a:rPr>
              <a:t>media.tagesspiegel.de/</a:t>
            </a:r>
            <a:r>
              <a:rPr lang="de-DE" altLang="de-DE" sz="600" dirty="0" err="1">
                <a:solidFill>
                  <a:schemeClr val="tx1"/>
                </a:solidFill>
                <a:latin typeface="Franklin Gothic Book" panose="020B0503020102020204" pitchFamily="34" charset="0"/>
                <a:hlinkClick r:id="rId6">
                  <a:extLst>
                    <a:ext uri="{A12FA001-AC4F-418D-AE19-62706E023703}">
                      <ahyp:hlinkClr xmlns:ahyp="http://schemas.microsoft.com/office/drawing/2018/hyperlinkcolor" val="tx"/>
                    </a:ext>
                  </a:extLst>
                </a:hlinkClick>
              </a:rPr>
              <a:t>agb</a:t>
            </a:r>
            <a:r>
              <a:rPr lang="de-DE" altLang="de-DE" sz="600" dirty="0">
                <a:solidFill>
                  <a:schemeClr val="tx1"/>
                </a:solidFill>
                <a:latin typeface="Franklin Gothic Book" panose="020B0503020102020204" pitchFamily="34" charset="0"/>
                <a:hlinkClick r:id="rId6">
                  <a:extLst>
                    <a:ext uri="{A12FA001-AC4F-418D-AE19-62706E023703}">
                      <ahyp:hlinkClr xmlns:ahyp="http://schemas.microsoft.com/office/drawing/2018/hyperlinkcolor" val="tx"/>
                    </a:ext>
                  </a:extLst>
                </a:hlinkClick>
              </a:rPr>
              <a:t>/</a:t>
            </a:r>
            <a:r>
              <a:rPr lang="de-DE" altLang="de-DE" sz="600" dirty="0">
                <a:solidFill>
                  <a:schemeClr val="tx1"/>
                </a:solidFill>
                <a:latin typeface="Franklin Gothic Book" panose="020B0503020102020204" pitchFamily="34" charset="0"/>
              </a:rPr>
              <a:t>.</a:t>
            </a:r>
            <a:endParaRPr lang="de-DE" altLang="de-DE" sz="600" u="none" dirty="0">
              <a:solidFill>
                <a:schemeClr val="tx1"/>
              </a:solidFill>
              <a:latin typeface="Franklin Gothic Book" panose="020B0503020102020204" pitchFamily="34" charset="0"/>
            </a:endParaRPr>
          </a:p>
        </p:txBody>
      </p:sp>
      <p:cxnSp>
        <p:nvCxnSpPr>
          <p:cNvPr id="9" name="Straight Connector 9">
            <a:extLst>
              <a:ext uri="{FF2B5EF4-FFF2-40B4-BE49-F238E27FC236}">
                <a16:creationId xmlns:a16="http://schemas.microsoft.com/office/drawing/2014/main" id="{6D712A4E-7DFA-541A-99E7-EE36F008BF19}"/>
              </a:ext>
            </a:extLst>
          </p:cNvPr>
          <p:cNvCxnSpPr>
            <a:cxnSpLocks/>
          </p:cNvCxnSpPr>
          <p:nvPr userDrawn="1"/>
        </p:nvCxnSpPr>
        <p:spPr>
          <a:xfrm flipH="1" flipV="1">
            <a:off x="7926364" y="4776697"/>
            <a:ext cx="6243" cy="20478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Grafik 3">
            <a:extLst>
              <a:ext uri="{FF2B5EF4-FFF2-40B4-BE49-F238E27FC236}">
                <a16:creationId xmlns:a16="http://schemas.microsoft.com/office/drawing/2014/main" id="{61DC55E7-7BE8-0B79-88CC-B8B87815C29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235973" y="391426"/>
            <a:ext cx="1440090" cy="428749"/>
          </a:xfrm>
          <a:prstGeom prst="rect">
            <a:avLst/>
          </a:prstGeom>
        </p:spPr>
      </p:pic>
      <p:sp>
        <p:nvSpPr>
          <p:cNvPr id="8" name="Title 1">
            <a:extLst>
              <a:ext uri="{FF2B5EF4-FFF2-40B4-BE49-F238E27FC236}">
                <a16:creationId xmlns:a16="http://schemas.microsoft.com/office/drawing/2014/main" id="{E6B749A1-C021-7F35-BA51-021F712C10C5}"/>
              </a:ext>
            </a:extLst>
          </p:cNvPr>
          <p:cNvSpPr txBox="1">
            <a:spLocks/>
          </p:cNvSpPr>
          <p:nvPr userDrawn="1"/>
        </p:nvSpPr>
        <p:spPr>
          <a:xfrm>
            <a:off x="3434109" y="2276475"/>
            <a:ext cx="5328594" cy="1154757"/>
          </a:xfrm>
          <a:prstGeom prst="rect">
            <a:avLst/>
          </a:prstGeom>
        </p:spPr>
        <p:txBody>
          <a:bodyPr lIns="0" tIns="0" rIns="0" bIns="0" anchor="b">
            <a:noAutofit/>
          </a:bodyPr>
          <a:lstStyle>
            <a:lvl1pPr marL="0" marR="0" indent="0" algn="ctr" defTabSz="914400" rtl="0" eaLnBrk="1" fontAlgn="auto" latinLnBrk="0" hangingPunct="1">
              <a:lnSpc>
                <a:spcPct val="100000"/>
              </a:lnSpc>
              <a:spcBef>
                <a:spcPct val="0"/>
              </a:spcBef>
              <a:spcAft>
                <a:spcPts val="0"/>
              </a:spcAft>
              <a:buClrTx/>
              <a:buSzTx/>
              <a:buFontTx/>
              <a:buNone/>
              <a:tabLst/>
              <a:defRPr lang="en-AU" sz="5200" b="0" i="0" kern="1200" smtClean="0">
                <a:solidFill>
                  <a:schemeClr val="tx1"/>
                </a:solidFill>
                <a:effectLst/>
                <a:latin typeface="+mj-lt"/>
                <a:ea typeface="+mj-ea"/>
                <a:cs typeface="+mj-cs"/>
              </a:defRPr>
            </a:lvl1pPr>
          </a:lstStyle>
          <a:p>
            <a:r>
              <a:rPr lang="en-US" dirty="0" err="1">
                <a:latin typeface="Abril Display" panose="02000503000000020003" pitchFamily="50" charset="0"/>
              </a:rPr>
              <a:t>Kontakt</a:t>
            </a:r>
            <a:endParaRPr lang="en-US" dirty="0">
              <a:latin typeface="Abril Display" panose="02000503000000020003" pitchFamily="50" charset="0"/>
            </a:endParaRPr>
          </a:p>
        </p:txBody>
      </p:sp>
      <p:sp>
        <p:nvSpPr>
          <p:cNvPr id="13" name="Textplatzhalter 2">
            <a:extLst>
              <a:ext uri="{FF2B5EF4-FFF2-40B4-BE49-F238E27FC236}">
                <a16:creationId xmlns:a16="http://schemas.microsoft.com/office/drawing/2014/main" id="{A14B2C7B-3A7E-1D64-42F8-03621DD2CCD0}"/>
              </a:ext>
            </a:extLst>
          </p:cNvPr>
          <p:cNvSpPr>
            <a:spLocks noGrp="1"/>
          </p:cNvSpPr>
          <p:nvPr>
            <p:ph type="body" sz="quarter" idx="11" hasCustomPrompt="1"/>
          </p:nvPr>
        </p:nvSpPr>
        <p:spPr>
          <a:xfrm>
            <a:off x="558141" y="4821553"/>
            <a:ext cx="2589693" cy="813458"/>
          </a:xfrm>
          <a:prstGeom prst="rect">
            <a:avLst/>
          </a:prstGeom>
        </p:spPr>
        <p:txBody>
          <a:bodyPr/>
          <a:lstStyle>
            <a:lvl1pPr>
              <a:lnSpc>
                <a:spcPts val="1200"/>
              </a:lnSpc>
              <a:defRPr sz="1000" b="0">
                <a:solidFill>
                  <a:schemeClr val="accent4"/>
                </a:solidFill>
                <a:latin typeface="Franklin Gothic Demi" panose="020B0703020102020204" pitchFamily="34" charset="0"/>
              </a:defRPr>
            </a:lvl1pPr>
            <a:lvl2pPr marL="0" indent="0" defTabSz="179388">
              <a:lnSpc>
                <a:spcPts val="1200"/>
              </a:lnSpc>
              <a:spcBef>
                <a:spcPts val="0"/>
              </a:spcBef>
              <a:defRPr sz="1000">
                <a:latin typeface="+mn-lt"/>
              </a:defRPr>
            </a:lvl2pPr>
            <a:lvl3pPr marL="0" indent="0">
              <a:lnSpc>
                <a:spcPts val="1200"/>
              </a:lnSpc>
              <a:spcBef>
                <a:spcPts val="0"/>
              </a:spcBef>
              <a:defRPr sz="1000" b="0">
                <a:latin typeface="Franklin Gothic Demi" panose="020B0703020102020204" pitchFamily="34" charset="0"/>
              </a:defRPr>
            </a:lvl3pPr>
          </a:lstStyle>
          <a:p>
            <a:pPr lvl="0"/>
            <a:r>
              <a:rPr lang="de-DE" dirty="0"/>
              <a:t>Vorname Nachname</a:t>
            </a:r>
          </a:p>
          <a:p>
            <a:pPr lvl="1"/>
            <a:r>
              <a:rPr lang="de-DE" dirty="0"/>
              <a:t>Position</a:t>
            </a:r>
            <a:br>
              <a:rPr lang="de-DE" dirty="0"/>
            </a:br>
            <a:r>
              <a:rPr lang="de-DE" dirty="0"/>
              <a:t>Telefonnummer</a:t>
            </a:r>
          </a:p>
          <a:p>
            <a:pPr lvl="2"/>
            <a:r>
              <a:rPr lang="de-DE" dirty="0"/>
              <a:t>E-Mail</a:t>
            </a:r>
          </a:p>
        </p:txBody>
      </p:sp>
    </p:spTree>
    <p:extLst>
      <p:ext uri="{BB962C8B-B14F-4D97-AF65-F5344CB8AC3E}">
        <p14:creationId xmlns:p14="http://schemas.microsoft.com/office/powerpoint/2010/main" val="3149144676"/>
      </p:ext>
    </p:extLst>
  </p:cSld>
  <p:clrMapOvr>
    <a:masterClrMapping/>
  </p:clrMapOvr>
  <p:extLst>
    <p:ext uri="{DCECCB84-F9BA-43D5-87BE-67443E8EF086}">
      <p15:sldGuideLst xmlns:p15="http://schemas.microsoft.com/office/powerpoint/2012/main">
        <p15:guide id="1" pos="2500">
          <p15:clr>
            <a:srgbClr val="FBAE40"/>
          </p15:clr>
        </p15:guide>
        <p15:guide id="2" pos="2836">
          <p15:clr>
            <a:srgbClr val="FBAE40"/>
          </p15:clr>
        </p15:guide>
        <p15:guide id="3" pos="4844">
          <p15:clr>
            <a:srgbClr val="FBAE40"/>
          </p15:clr>
        </p15:guide>
        <p15:guide id="4" pos="5180">
          <p15:clr>
            <a:srgbClr val="FBAE40"/>
          </p15:clr>
        </p15:guide>
        <p15:guide id="5" orient="horz" pos="3657">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7_Kontact - 1 person">
    <p:spTree>
      <p:nvGrpSpPr>
        <p:cNvPr id="1" name=""/>
        <p:cNvGrpSpPr/>
        <p:nvPr/>
      </p:nvGrpSpPr>
      <p:grpSpPr>
        <a:xfrm>
          <a:off x="0" y="0"/>
          <a:ext cx="0" cy="0"/>
          <a:chOff x="0" y="0"/>
          <a:chExt cx="0" cy="0"/>
        </a:xfrm>
      </p:grpSpPr>
      <p:cxnSp>
        <p:nvCxnSpPr>
          <p:cNvPr id="16" name="Straight Connector 15"/>
          <p:cNvCxnSpPr/>
          <p:nvPr userDrawn="1"/>
        </p:nvCxnSpPr>
        <p:spPr>
          <a:xfrm>
            <a:off x="27776" y="4641818"/>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ACA58B3-007E-714A-B55C-847EB02C1127}"/>
              </a:ext>
            </a:extLst>
          </p:cNvPr>
          <p:cNvCxnSpPr>
            <a:cxnSpLocks/>
          </p:cNvCxnSpPr>
          <p:nvPr userDrawn="1"/>
        </p:nvCxnSpPr>
        <p:spPr>
          <a:xfrm flipH="1" flipV="1">
            <a:off x="4235709" y="4776697"/>
            <a:ext cx="6243" cy="20478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Rechteck 1">
            <a:extLst>
              <a:ext uri="{FF2B5EF4-FFF2-40B4-BE49-F238E27FC236}">
                <a16:creationId xmlns:a16="http://schemas.microsoft.com/office/drawing/2014/main" id="{0889AB36-6ECE-B02C-285F-FA905834BEA8}"/>
              </a:ext>
            </a:extLst>
          </p:cNvPr>
          <p:cNvSpPr/>
          <p:nvPr userDrawn="1"/>
        </p:nvSpPr>
        <p:spPr>
          <a:xfrm>
            <a:off x="9650140" y="95250"/>
            <a:ext cx="2400300" cy="7782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Textfeld 17">
            <a:extLst>
              <a:ext uri="{FF2B5EF4-FFF2-40B4-BE49-F238E27FC236}">
                <a16:creationId xmlns:a16="http://schemas.microsoft.com/office/drawing/2014/main" id="{B8B4AEF5-08D5-9E7A-343E-0F1008710E94}"/>
              </a:ext>
            </a:extLst>
          </p:cNvPr>
          <p:cNvSpPr txBox="1"/>
          <p:nvPr userDrawn="1"/>
        </p:nvSpPr>
        <p:spPr>
          <a:xfrm>
            <a:off x="4500686" y="4832175"/>
            <a:ext cx="3190628" cy="1184940"/>
          </a:xfrm>
          <a:prstGeom prst="rect">
            <a:avLst/>
          </a:prstGeom>
          <a:noFill/>
        </p:spPr>
        <p:txBody>
          <a:bodyPr wrap="square">
            <a:spAutoFit/>
          </a:bodyPr>
          <a:lstStyle/>
          <a:p>
            <a:pPr marL="0" marR="0" lvl="0" indent="0" algn="l" defTabSz="457200" rtl="0" eaLnBrk="1" fontAlgn="auto" latinLnBrk="0" hangingPunct="1">
              <a:lnSpc>
                <a:spcPct val="110000"/>
              </a:lnSpc>
              <a:spcBef>
                <a:spcPts val="0"/>
              </a:spcBef>
              <a:spcAft>
                <a:spcPts val="0"/>
              </a:spcAft>
              <a:buClrTx/>
              <a:buSzTx/>
              <a:buFontTx/>
              <a:buNone/>
              <a:tabLst/>
              <a:defRPr/>
            </a:pPr>
            <a:r>
              <a:rPr kumimoji="0" lang="de-DE" altLang="de-DE" sz="1000" b="0" i="0" u="none" strike="noStrike" kern="1200" cap="none" spc="0" normalizeH="0" baseline="0" noProof="0" dirty="0">
                <a:ln>
                  <a:noFill/>
                </a:ln>
                <a:solidFill>
                  <a:prstClr val="black"/>
                </a:solidFill>
                <a:effectLst/>
                <a:uLnTx/>
                <a:uFillTx/>
                <a:latin typeface="+mn-lt"/>
                <a:ea typeface="+mn-ea"/>
                <a:cs typeface="+mn-cs"/>
              </a:rPr>
              <a:t>Postanschrift</a:t>
            </a:r>
            <a:endParaRPr kumimoji="0" lang="en-US" sz="1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457200" rtl="0" eaLnBrk="1" fontAlgn="auto" latinLnBrk="0" hangingPunct="1">
              <a:lnSpc>
                <a:spcPts val="12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mn-lt"/>
                <a:ea typeface="+mn-ea"/>
                <a:cs typeface="+mn-cs"/>
              </a:rPr>
              <a:t>Verlag Der Tagesspiegel</a:t>
            </a:r>
          </a:p>
          <a:p>
            <a:pPr marL="0" marR="0" lvl="0" indent="0" algn="l" defTabSz="457200" rtl="0" eaLnBrk="1" fontAlgn="auto" latinLnBrk="0" hangingPunct="1">
              <a:lnSpc>
                <a:spcPts val="12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black"/>
                </a:solidFill>
                <a:effectLst/>
                <a:uLnTx/>
                <a:uFillTx/>
                <a:latin typeface="+mn-lt"/>
                <a:ea typeface="+mn-ea"/>
                <a:cs typeface="+mn-cs"/>
              </a:rPr>
              <a:t>Askanischer</a:t>
            </a:r>
            <a:r>
              <a:rPr kumimoji="0" lang="en-US" sz="1000" b="0" i="0" u="none" strike="noStrike" kern="1200" cap="none" spc="0" normalizeH="0" baseline="0" noProof="0" dirty="0">
                <a:ln>
                  <a:noFill/>
                </a:ln>
                <a:solidFill>
                  <a:prstClr val="black"/>
                </a:solidFill>
                <a:effectLst/>
                <a:uLnTx/>
                <a:uFillTx/>
                <a:latin typeface="+mn-lt"/>
                <a:ea typeface="+mn-ea"/>
                <a:cs typeface="+mn-cs"/>
              </a:rPr>
              <a:t> Platz 3</a:t>
            </a:r>
          </a:p>
          <a:p>
            <a:pPr marL="0" marR="0" lvl="0" indent="0" algn="l" defTabSz="457200" rtl="0" eaLnBrk="1" fontAlgn="auto" latinLnBrk="0" hangingPunct="1">
              <a:lnSpc>
                <a:spcPts val="12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mn-lt"/>
                <a:ea typeface="+mn-ea"/>
                <a:cs typeface="+mn-cs"/>
              </a:rPr>
              <a:t>10963 Berlin</a:t>
            </a:r>
          </a:p>
          <a:p>
            <a:pPr marL="0" marR="0" lvl="0" indent="0" algn="l" defTabSz="457200" rtl="0" eaLnBrk="1" fontAlgn="auto" latinLnBrk="0" hangingPunct="1">
              <a:lnSpc>
                <a:spcPts val="1200"/>
              </a:lnSpc>
              <a:spcBef>
                <a:spcPts val="0"/>
              </a:spcBef>
              <a:spcAft>
                <a:spcPts val="0"/>
              </a:spcAft>
              <a:buClrTx/>
              <a:buSzTx/>
              <a:buFontTx/>
              <a:buNone/>
              <a:tabLst/>
              <a:defRPr/>
            </a:pPr>
            <a:endParaRPr kumimoji="0" lang="en-US" altLang="de-DE" sz="10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457200" rtl="0" eaLnBrk="1" fontAlgn="auto" latinLnBrk="0" hangingPunct="1">
              <a:lnSpc>
                <a:spcPts val="1200"/>
              </a:lnSpc>
              <a:spcBef>
                <a:spcPts val="0"/>
              </a:spcBef>
              <a:spcAft>
                <a:spcPts val="0"/>
              </a:spcAft>
              <a:buClrTx/>
              <a:buSzTx/>
              <a:buFontTx/>
              <a:buNone/>
              <a:tabLst/>
              <a:defRPr/>
            </a:pPr>
            <a:r>
              <a:rPr kumimoji="0" lang="de-DE" altLang="de-DE" sz="1000" b="0" i="0" u="none" strike="noStrike" kern="1200" cap="none" spc="0" normalizeH="0" baseline="0" noProof="0" dirty="0">
                <a:ln>
                  <a:noFill/>
                </a:ln>
                <a:solidFill>
                  <a:prstClr val="black"/>
                </a:solidFill>
                <a:effectLst/>
                <a:uLnTx/>
                <a:uFillTx/>
                <a:latin typeface="+mn-lt"/>
                <a:ea typeface="+mn-ea"/>
                <a:cs typeface="+mn-cs"/>
              </a:rPr>
              <a:t>Anzeigenaufträge</a:t>
            </a:r>
            <a:br>
              <a:rPr kumimoji="0" lang="de-DE" altLang="de-DE" sz="1000" b="0" i="0" u="none" strike="noStrike" kern="1200" cap="none" spc="0" normalizeH="0" baseline="0" noProof="0" dirty="0">
                <a:ln>
                  <a:noFill/>
                </a:ln>
                <a:solidFill>
                  <a:prstClr val="black"/>
                </a:solidFill>
                <a:effectLst/>
                <a:uLnTx/>
                <a:uFillTx/>
                <a:latin typeface="+mn-lt"/>
                <a:ea typeface="+mn-ea"/>
                <a:cs typeface="+mn-cs"/>
              </a:rPr>
            </a:br>
            <a:r>
              <a:rPr kumimoji="0" lang="en-US" sz="1000" b="0" i="0" u="none" strike="noStrike" kern="1200" cap="none" spc="0" normalizeH="0" baseline="0" noProof="0" dirty="0">
                <a:ln>
                  <a:noFill/>
                </a:ln>
                <a:solidFill>
                  <a:prstClr val="black"/>
                </a:solidFill>
                <a:effectLst/>
                <a:uLnTx/>
                <a:uFillTx/>
                <a:latin typeface="+mn-lt"/>
                <a:ea typeface="+mn-ea"/>
                <a:cs typeface="+mn-cs"/>
              </a:rPr>
              <a:t>dispo@tagesspiegel.de</a:t>
            </a:r>
          </a:p>
        </p:txBody>
      </p:sp>
      <p:pic>
        <p:nvPicPr>
          <p:cNvPr id="19" name="Grafik 18">
            <a:extLst>
              <a:ext uri="{FF2B5EF4-FFF2-40B4-BE49-F238E27FC236}">
                <a16:creationId xmlns:a16="http://schemas.microsoft.com/office/drawing/2014/main" id="{CF278F4C-AF25-1284-7AF3-EBE8B906B72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92968" y="5469068"/>
            <a:ext cx="1222606" cy="166896"/>
          </a:xfrm>
          <a:prstGeom prst="rect">
            <a:avLst/>
          </a:prstGeom>
        </p:spPr>
      </p:pic>
      <p:pic>
        <p:nvPicPr>
          <p:cNvPr id="20" name="Grafik 19">
            <a:hlinkClick r:id="rId3"/>
            <a:extLst>
              <a:ext uri="{FF2B5EF4-FFF2-40B4-BE49-F238E27FC236}">
                <a16:creationId xmlns:a16="http://schemas.microsoft.com/office/drawing/2014/main" id="{7F393170-1C2A-066B-B6A6-9D0465365D5D}"/>
              </a:ext>
            </a:extLst>
          </p:cNvPr>
          <p:cNvPicPr>
            <a:picLocks noChangeAspect="1"/>
          </p:cNvPicPr>
          <p:nvPr userDrawn="1"/>
        </p:nvPicPr>
        <p:blipFill>
          <a:blip r:embed="rId4">
            <a:biLevel thresh="50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9065350" y="6181180"/>
            <a:ext cx="144992" cy="144992"/>
          </a:xfrm>
          <a:prstGeom prst="rect">
            <a:avLst/>
          </a:prstGeom>
        </p:spPr>
      </p:pic>
      <p:sp>
        <p:nvSpPr>
          <p:cNvPr id="21" name="Textplatzhalter 10">
            <a:extLst>
              <a:ext uri="{FF2B5EF4-FFF2-40B4-BE49-F238E27FC236}">
                <a16:creationId xmlns:a16="http://schemas.microsoft.com/office/drawing/2014/main" id="{88EDFA51-3052-2E41-51F1-20EF107B06C5}"/>
              </a:ext>
            </a:extLst>
          </p:cNvPr>
          <p:cNvSpPr txBox="1">
            <a:spLocks/>
          </p:cNvSpPr>
          <p:nvPr userDrawn="1"/>
        </p:nvSpPr>
        <p:spPr>
          <a:xfrm>
            <a:off x="8182611" y="6189426"/>
            <a:ext cx="955235" cy="215969"/>
          </a:xfrm>
          <a:prstGeom prst="rect">
            <a:avLst/>
          </a:prstGeom>
        </p:spPr>
        <p:txBody>
          <a:bodyPr lIns="0" tIns="0" rIns="0"/>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de-DE" altLang="de-DE" sz="800" kern="1200">
                <a:solidFill>
                  <a:schemeClr val="tx1"/>
                </a:solidFill>
                <a:latin typeface="Franklin Gothic Book" panose="020B0503020102020204" pitchFamily="34" charset="0"/>
                <a:ea typeface="+mn-ea"/>
                <a:cs typeface="+mn-cs"/>
              </a:rPr>
              <a:t>Folgen Sie uns auf:</a:t>
            </a:r>
          </a:p>
        </p:txBody>
      </p:sp>
      <p:sp>
        <p:nvSpPr>
          <p:cNvPr id="22" name="Textplatzhalter 10">
            <a:extLst>
              <a:ext uri="{FF2B5EF4-FFF2-40B4-BE49-F238E27FC236}">
                <a16:creationId xmlns:a16="http://schemas.microsoft.com/office/drawing/2014/main" id="{8CF95955-F5DD-D958-5071-00C976EE8D45}"/>
              </a:ext>
            </a:extLst>
          </p:cNvPr>
          <p:cNvSpPr txBox="1">
            <a:spLocks/>
          </p:cNvSpPr>
          <p:nvPr userDrawn="1"/>
        </p:nvSpPr>
        <p:spPr>
          <a:xfrm>
            <a:off x="8182611" y="6439305"/>
            <a:ext cx="2647950" cy="418695"/>
          </a:xfrm>
          <a:prstGeom prst="rect">
            <a:avLst/>
          </a:prstGeom>
        </p:spPr>
        <p:txBody>
          <a:bodyPr lIns="0" tIns="0" rIns="0"/>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de-DE" altLang="de-DE" sz="600">
                <a:latin typeface="Franklin Gothic Book" panose="020B0503020102020204" pitchFamily="34" charset="0"/>
              </a:rPr>
              <a:t>Für den Tagesspiegel gelten die aktuelle Preisliste </a:t>
            </a:r>
            <a:r>
              <a:rPr lang="de-DE" sz="600" kern="1200">
                <a:solidFill>
                  <a:schemeClr val="tx1"/>
                </a:solidFill>
                <a:latin typeface="Franklin Gothic Book" panose="020B0503020102020204" pitchFamily="34" charset="0"/>
                <a:ea typeface="+mn-ea"/>
                <a:cs typeface="+mn-cs"/>
              </a:rPr>
              <a:t>sowie die AGB:</a:t>
            </a:r>
            <a:r>
              <a:rPr lang="de-DE" altLang="de-DE" sz="600">
                <a:latin typeface="Franklin Gothic Book" panose="020B0503020102020204" pitchFamily="34" charset="0"/>
              </a:rPr>
              <a:t> </a:t>
            </a:r>
            <a:r>
              <a:rPr lang="de-DE" altLang="de-DE" sz="600">
                <a:solidFill>
                  <a:schemeClr val="tx1"/>
                </a:solidFill>
                <a:latin typeface="Franklin Gothic Book" panose="020B0503020102020204" pitchFamily="34" charset="0"/>
                <a:hlinkClick r:id="rId6">
                  <a:extLst>
                    <a:ext uri="{A12FA001-AC4F-418D-AE19-62706E023703}">
                      <ahyp:hlinkClr xmlns:ahyp="http://schemas.microsoft.com/office/drawing/2018/hyperlinkcolor" val="tx"/>
                    </a:ext>
                  </a:extLst>
                </a:hlinkClick>
              </a:rPr>
              <a:t>media.tagesspiegel.de/</a:t>
            </a:r>
            <a:r>
              <a:rPr lang="de-DE" altLang="de-DE" sz="600" err="1">
                <a:solidFill>
                  <a:schemeClr val="tx1"/>
                </a:solidFill>
                <a:latin typeface="Franklin Gothic Book" panose="020B0503020102020204" pitchFamily="34" charset="0"/>
                <a:hlinkClick r:id="rId6">
                  <a:extLst>
                    <a:ext uri="{A12FA001-AC4F-418D-AE19-62706E023703}">
                      <ahyp:hlinkClr xmlns:ahyp="http://schemas.microsoft.com/office/drawing/2018/hyperlinkcolor" val="tx"/>
                    </a:ext>
                  </a:extLst>
                </a:hlinkClick>
              </a:rPr>
              <a:t>agb</a:t>
            </a:r>
            <a:r>
              <a:rPr lang="de-DE" altLang="de-DE" sz="600">
                <a:solidFill>
                  <a:schemeClr val="tx1"/>
                </a:solidFill>
                <a:latin typeface="Franklin Gothic Book" panose="020B0503020102020204" pitchFamily="34" charset="0"/>
                <a:hlinkClick r:id="rId6">
                  <a:extLst>
                    <a:ext uri="{A12FA001-AC4F-418D-AE19-62706E023703}">
                      <ahyp:hlinkClr xmlns:ahyp="http://schemas.microsoft.com/office/drawing/2018/hyperlinkcolor" val="tx"/>
                    </a:ext>
                  </a:extLst>
                </a:hlinkClick>
              </a:rPr>
              <a:t>/</a:t>
            </a:r>
            <a:r>
              <a:rPr lang="de-DE" altLang="de-DE" sz="600">
                <a:solidFill>
                  <a:schemeClr val="tx1"/>
                </a:solidFill>
                <a:latin typeface="Franklin Gothic Book" panose="020B0503020102020204" pitchFamily="34" charset="0"/>
              </a:rPr>
              <a:t>.</a:t>
            </a:r>
            <a:endParaRPr lang="de-DE" altLang="de-DE" sz="600" u="none">
              <a:solidFill>
                <a:schemeClr val="tx1"/>
              </a:solidFill>
              <a:latin typeface="Franklin Gothic Book" panose="020B0503020102020204" pitchFamily="34" charset="0"/>
            </a:endParaRPr>
          </a:p>
        </p:txBody>
      </p:sp>
      <p:cxnSp>
        <p:nvCxnSpPr>
          <p:cNvPr id="9" name="Straight Connector 9">
            <a:extLst>
              <a:ext uri="{FF2B5EF4-FFF2-40B4-BE49-F238E27FC236}">
                <a16:creationId xmlns:a16="http://schemas.microsoft.com/office/drawing/2014/main" id="{6D712A4E-7DFA-541A-99E7-EE36F008BF19}"/>
              </a:ext>
            </a:extLst>
          </p:cNvPr>
          <p:cNvCxnSpPr>
            <a:cxnSpLocks/>
          </p:cNvCxnSpPr>
          <p:nvPr userDrawn="1"/>
        </p:nvCxnSpPr>
        <p:spPr>
          <a:xfrm flipH="1" flipV="1">
            <a:off x="7926364" y="4776697"/>
            <a:ext cx="6243" cy="20478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Grafik 3">
            <a:extLst>
              <a:ext uri="{FF2B5EF4-FFF2-40B4-BE49-F238E27FC236}">
                <a16:creationId xmlns:a16="http://schemas.microsoft.com/office/drawing/2014/main" id="{AA1C0C1A-DCB4-66C2-C0F8-51805CAC8D0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235973" y="391426"/>
            <a:ext cx="1440090" cy="428749"/>
          </a:xfrm>
          <a:prstGeom prst="rect">
            <a:avLst/>
          </a:prstGeom>
        </p:spPr>
      </p:pic>
      <p:sp>
        <p:nvSpPr>
          <p:cNvPr id="3" name="Title 1">
            <a:extLst>
              <a:ext uri="{FF2B5EF4-FFF2-40B4-BE49-F238E27FC236}">
                <a16:creationId xmlns:a16="http://schemas.microsoft.com/office/drawing/2014/main" id="{10394AD2-AB04-E5AD-01FB-0FF1FD496A80}"/>
              </a:ext>
            </a:extLst>
          </p:cNvPr>
          <p:cNvSpPr txBox="1">
            <a:spLocks/>
          </p:cNvSpPr>
          <p:nvPr userDrawn="1"/>
        </p:nvSpPr>
        <p:spPr>
          <a:xfrm>
            <a:off x="3434109" y="2276475"/>
            <a:ext cx="5328594" cy="1154757"/>
          </a:xfrm>
          <a:prstGeom prst="rect">
            <a:avLst/>
          </a:prstGeom>
        </p:spPr>
        <p:txBody>
          <a:bodyPr lIns="0" tIns="0" rIns="0" bIns="0" anchor="b">
            <a:noAutofit/>
          </a:bodyPr>
          <a:lstStyle>
            <a:lvl1pPr marL="0" marR="0" indent="0" algn="ctr" defTabSz="914400" rtl="0" eaLnBrk="1" fontAlgn="auto" latinLnBrk="0" hangingPunct="1">
              <a:lnSpc>
                <a:spcPct val="100000"/>
              </a:lnSpc>
              <a:spcBef>
                <a:spcPct val="0"/>
              </a:spcBef>
              <a:spcAft>
                <a:spcPts val="0"/>
              </a:spcAft>
              <a:buClrTx/>
              <a:buSzTx/>
              <a:buFontTx/>
              <a:buNone/>
              <a:tabLst/>
              <a:defRPr lang="en-AU" sz="5200" b="0" i="0" kern="1200" smtClean="0">
                <a:solidFill>
                  <a:schemeClr val="tx1"/>
                </a:solidFill>
                <a:effectLst/>
                <a:latin typeface="+mj-lt"/>
                <a:ea typeface="+mj-ea"/>
                <a:cs typeface="+mj-cs"/>
              </a:defRPr>
            </a:lvl1pPr>
          </a:lstStyle>
          <a:p>
            <a:r>
              <a:rPr lang="en-US" dirty="0" err="1">
                <a:latin typeface="Abril Display" panose="02000503000000020003" pitchFamily="50" charset="0"/>
              </a:rPr>
              <a:t>Kontakt</a:t>
            </a:r>
            <a:endParaRPr lang="en-US" dirty="0">
              <a:latin typeface="Abril Display" panose="02000503000000020003" pitchFamily="50" charset="0"/>
            </a:endParaRPr>
          </a:p>
        </p:txBody>
      </p:sp>
      <p:sp>
        <p:nvSpPr>
          <p:cNvPr id="6" name="Textfeld 5">
            <a:extLst>
              <a:ext uri="{FF2B5EF4-FFF2-40B4-BE49-F238E27FC236}">
                <a16:creationId xmlns:a16="http://schemas.microsoft.com/office/drawing/2014/main" id="{8248AFE8-54DD-D188-6477-1F3FCA8F88D3}"/>
              </a:ext>
            </a:extLst>
          </p:cNvPr>
          <p:cNvSpPr txBox="1"/>
          <p:nvPr userDrawn="1"/>
        </p:nvSpPr>
        <p:spPr>
          <a:xfrm>
            <a:off x="8076216" y="4829240"/>
            <a:ext cx="3303772" cy="464653"/>
          </a:xfrm>
          <a:prstGeom prst="rect">
            <a:avLst/>
          </a:prstGeom>
        </p:spPr>
        <p:txBody>
          <a:bodyPr vert="horz" lIns="0" tIns="0" rIns="36000" bIns="0" rtlCol="0" anchor="t" anchorCtr="1">
            <a:normAutofit/>
          </a:bodyPr>
          <a:lstStyle>
            <a:lvl1pPr lvl="0" indent="0" algn="ctr" defTabSz="914400">
              <a:lnSpc>
                <a:spcPct val="120000"/>
              </a:lnSpc>
              <a:spcBef>
                <a:spcPts val="1000"/>
              </a:spcBef>
              <a:buFont typeface="Arial" panose="020B0604020202020204" pitchFamily="34" charset="0"/>
              <a:buNone/>
              <a:defRPr sz="1000">
                <a:latin typeface="Franklin Gothic Book" panose="020B0503020102020204" pitchFamily="34" charset="0"/>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algn="l">
              <a:lnSpc>
                <a:spcPts val="1200"/>
              </a:lnSpc>
            </a:pPr>
            <a:r>
              <a:rPr lang="de-DE" sz="1000" dirty="0">
                <a:latin typeface="Franklin Gothic Demi" panose="020B0703020102020204" pitchFamily="34" charset="0"/>
              </a:rPr>
              <a:t>Tagesspiegel </a:t>
            </a:r>
            <a:r>
              <a:rPr lang="de-DE" sz="1000" dirty="0">
                <a:solidFill>
                  <a:srgbClr val="CE0000"/>
                </a:solidFill>
                <a:latin typeface="Franklin Gothic Demi" panose="020B0703020102020204" pitchFamily="34" charset="0"/>
              </a:rPr>
              <a:t>Media</a:t>
            </a:r>
            <a:r>
              <a:rPr lang="de-DE" sz="1000" dirty="0">
                <a:latin typeface="Franklin Gothic Demi" panose="020B0703020102020204" pitchFamily="34" charset="0"/>
              </a:rPr>
              <a:t> </a:t>
            </a:r>
            <a:r>
              <a:rPr lang="de-DE" sz="1000" dirty="0">
                <a:solidFill>
                  <a:schemeClr val="tx1"/>
                </a:solidFill>
              </a:rPr>
              <a:t>ist die Vermarktungs-Unit der Verlag </a:t>
            </a:r>
            <a:br>
              <a:rPr lang="de-DE" sz="1000" dirty="0">
                <a:solidFill>
                  <a:schemeClr val="tx1"/>
                </a:solidFill>
              </a:rPr>
            </a:br>
            <a:r>
              <a:rPr lang="de-DE" sz="1000" dirty="0">
                <a:solidFill>
                  <a:schemeClr val="tx1"/>
                </a:solidFill>
              </a:rPr>
              <a:t>Der Tagesspiegel GmbH</a:t>
            </a:r>
            <a:r>
              <a:rPr lang="de-DE" sz="800" dirty="0">
                <a:solidFill>
                  <a:schemeClr val="tx1"/>
                </a:solidFill>
              </a:rPr>
              <a:t>.</a:t>
            </a:r>
          </a:p>
        </p:txBody>
      </p:sp>
      <p:sp>
        <p:nvSpPr>
          <p:cNvPr id="7" name="Textplatzhalter 2">
            <a:extLst>
              <a:ext uri="{FF2B5EF4-FFF2-40B4-BE49-F238E27FC236}">
                <a16:creationId xmlns:a16="http://schemas.microsoft.com/office/drawing/2014/main" id="{6DD108E2-8892-9841-EB7A-157309590EAB}"/>
              </a:ext>
            </a:extLst>
          </p:cNvPr>
          <p:cNvSpPr>
            <a:spLocks noGrp="1"/>
          </p:cNvSpPr>
          <p:nvPr>
            <p:ph type="body" sz="quarter" idx="11" hasCustomPrompt="1"/>
          </p:nvPr>
        </p:nvSpPr>
        <p:spPr>
          <a:xfrm>
            <a:off x="558141" y="4821553"/>
            <a:ext cx="2589693" cy="813458"/>
          </a:xfrm>
          <a:prstGeom prst="rect">
            <a:avLst/>
          </a:prstGeom>
        </p:spPr>
        <p:txBody>
          <a:bodyPr/>
          <a:lstStyle>
            <a:lvl1pPr>
              <a:lnSpc>
                <a:spcPts val="1200"/>
              </a:lnSpc>
              <a:defRPr sz="1000" b="0">
                <a:solidFill>
                  <a:schemeClr val="accent4"/>
                </a:solidFill>
                <a:latin typeface="Franklin Gothic Demi" panose="020B0703020102020204" pitchFamily="34" charset="0"/>
              </a:defRPr>
            </a:lvl1pPr>
            <a:lvl2pPr marL="0" indent="0" defTabSz="179388">
              <a:lnSpc>
                <a:spcPts val="1200"/>
              </a:lnSpc>
              <a:spcBef>
                <a:spcPts val="0"/>
              </a:spcBef>
              <a:defRPr sz="1000">
                <a:latin typeface="+mn-lt"/>
              </a:defRPr>
            </a:lvl2pPr>
            <a:lvl3pPr marL="0" indent="0">
              <a:lnSpc>
                <a:spcPts val="1200"/>
              </a:lnSpc>
              <a:spcBef>
                <a:spcPts val="0"/>
              </a:spcBef>
              <a:defRPr sz="1000" b="0">
                <a:latin typeface="Franklin Gothic Demi" panose="020B0703020102020204" pitchFamily="34" charset="0"/>
              </a:defRPr>
            </a:lvl3pPr>
          </a:lstStyle>
          <a:p>
            <a:pPr lvl="0"/>
            <a:r>
              <a:rPr lang="de-DE" dirty="0"/>
              <a:t>Vorname Nachname</a:t>
            </a:r>
          </a:p>
          <a:p>
            <a:pPr lvl="1"/>
            <a:r>
              <a:rPr lang="de-DE" dirty="0"/>
              <a:t>Position</a:t>
            </a:r>
            <a:br>
              <a:rPr lang="de-DE" dirty="0"/>
            </a:br>
            <a:r>
              <a:rPr lang="de-DE" dirty="0"/>
              <a:t>Telefonnummer</a:t>
            </a:r>
          </a:p>
          <a:p>
            <a:pPr lvl="2"/>
            <a:r>
              <a:rPr lang="de-DE" dirty="0"/>
              <a:t>E-Mail</a:t>
            </a:r>
          </a:p>
        </p:txBody>
      </p:sp>
      <p:sp>
        <p:nvSpPr>
          <p:cNvPr id="8" name="Textplatzhalter 2">
            <a:extLst>
              <a:ext uri="{FF2B5EF4-FFF2-40B4-BE49-F238E27FC236}">
                <a16:creationId xmlns:a16="http://schemas.microsoft.com/office/drawing/2014/main" id="{8071BB6E-ABB4-0DCF-BD38-247273EA46CD}"/>
              </a:ext>
            </a:extLst>
          </p:cNvPr>
          <p:cNvSpPr>
            <a:spLocks noGrp="1"/>
          </p:cNvSpPr>
          <p:nvPr>
            <p:ph type="body" sz="quarter" idx="20" hasCustomPrompt="1"/>
          </p:nvPr>
        </p:nvSpPr>
        <p:spPr>
          <a:xfrm>
            <a:off x="558141" y="5784192"/>
            <a:ext cx="2589693" cy="813458"/>
          </a:xfrm>
          <a:prstGeom prst="rect">
            <a:avLst/>
          </a:prstGeom>
        </p:spPr>
        <p:txBody>
          <a:bodyPr/>
          <a:lstStyle>
            <a:lvl1pPr>
              <a:lnSpc>
                <a:spcPts val="1200"/>
              </a:lnSpc>
              <a:defRPr sz="1000" b="0">
                <a:solidFill>
                  <a:schemeClr val="accent4"/>
                </a:solidFill>
                <a:latin typeface="Franklin Gothic Demi" panose="020B0703020102020204" pitchFamily="34" charset="0"/>
              </a:defRPr>
            </a:lvl1pPr>
            <a:lvl2pPr marL="0" indent="0" defTabSz="179388">
              <a:lnSpc>
                <a:spcPts val="1200"/>
              </a:lnSpc>
              <a:spcBef>
                <a:spcPts val="0"/>
              </a:spcBef>
              <a:defRPr sz="1000">
                <a:latin typeface="+mn-lt"/>
              </a:defRPr>
            </a:lvl2pPr>
            <a:lvl3pPr marL="0" indent="0">
              <a:lnSpc>
                <a:spcPts val="1200"/>
              </a:lnSpc>
              <a:spcBef>
                <a:spcPts val="0"/>
              </a:spcBef>
              <a:defRPr sz="1000" b="0">
                <a:latin typeface="Franklin Gothic Demi" panose="020B0703020102020204" pitchFamily="34" charset="0"/>
              </a:defRPr>
            </a:lvl3pPr>
          </a:lstStyle>
          <a:p>
            <a:pPr lvl="0"/>
            <a:r>
              <a:rPr lang="de-DE" dirty="0"/>
              <a:t>Vorname Nachname</a:t>
            </a:r>
          </a:p>
          <a:p>
            <a:pPr lvl="1"/>
            <a:r>
              <a:rPr lang="de-DE" dirty="0"/>
              <a:t>Position</a:t>
            </a:r>
            <a:br>
              <a:rPr lang="de-DE" dirty="0"/>
            </a:br>
            <a:r>
              <a:rPr lang="de-DE" dirty="0"/>
              <a:t>Telefonnummer</a:t>
            </a:r>
          </a:p>
          <a:p>
            <a:pPr lvl="2"/>
            <a:r>
              <a:rPr lang="de-DE" dirty="0"/>
              <a:t>E-Mail</a:t>
            </a:r>
          </a:p>
        </p:txBody>
      </p:sp>
    </p:spTree>
    <p:extLst>
      <p:ext uri="{BB962C8B-B14F-4D97-AF65-F5344CB8AC3E}">
        <p14:creationId xmlns:p14="http://schemas.microsoft.com/office/powerpoint/2010/main" val="4122647167"/>
      </p:ext>
    </p:extLst>
  </p:cSld>
  <p:clrMapOvr>
    <a:masterClrMapping/>
  </p:clrMapOvr>
  <p:extLst>
    <p:ext uri="{DCECCB84-F9BA-43D5-87BE-67443E8EF086}">
      <p15:sldGuideLst xmlns:p15="http://schemas.microsoft.com/office/powerpoint/2012/main">
        <p15:guide id="1" pos="2500">
          <p15:clr>
            <a:srgbClr val="FBAE40"/>
          </p15:clr>
        </p15:guide>
        <p15:guide id="2" pos="2836">
          <p15:clr>
            <a:srgbClr val="FBAE40"/>
          </p15:clr>
        </p15:guide>
        <p15:guide id="3" pos="4844">
          <p15:clr>
            <a:srgbClr val="FBAE40"/>
          </p15:clr>
        </p15:guide>
        <p15:guide id="4" pos="5180">
          <p15:clr>
            <a:srgbClr val="FBAE40"/>
          </p15:clr>
        </p15:guide>
        <p15:guide id="5" orient="horz" pos="3657">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3_Layout 1 - Leer">
    <p:bg>
      <p:bgRef idx="1001">
        <a:schemeClr val="bg1"/>
      </p:bgRef>
    </p:bg>
    <p:spTree>
      <p:nvGrpSpPr>
        <p:cNvPr id="1" name=""/>
        <p:cNvGrpSpPr/>
        <p:nvPr/>
      </p:nvGrpSpPr>
      <p:grpSpPr>
        <a:xfrm>
          <a:off x="0" y="0"/>
          <a:ext cx="0" cy="0"/>
          <a:chOff x="0" y="0"/>
          <a:chExt cx="0" cy="0"/>
        </a:xfrm>
      </p:grpSpPr>
      <p:sp>
        <p:nvSpPr>
          <p:cNvPr id="8" name="Footer Placeholder 7"/>
          <p:cNvSpPr>
            <a:spLocks noGrp="1"/>
          </p:cNvSpPr>
          <p:nvPr>
            <p:ph type="ftr" sz="quarter" idx="11"/>
          </p:nvPr>
        </p:nvSpPr>
        <p:spPr>
          <a:xfrm>
            <a:off x="748676" y="6416676"/>
            <a:ext cx="1773360" cy="181125"/>
          </a:xfrm>
          <a:prstGeom prst="rect">
            <a:avLst/>
          </a:prstGeom>
        </p:spPr>
        <p:txBody>
          <a:bodyPr/>
          <a:lstStyle>
            <a:lvl1pPr>
              <a:defRPr>
                <a:solidFill>
                  <a:srgbClr val="C00000"/>
                </a:solidFill>
              </a:defRPr>
            </a:lvl1pPr>
          </a:lstStyle>
          <a:p>
            <a:r>
              <a:rPr lang="en-US"/>
              <a:t>Weltkrebstag</a:t>
            </a:r>
            <a:endParaRPr lang="en-US" dirty="0"/>
          </a:p>
        </p:txBody>
      </p:sp>
      <p:sp>
        <p:nvSpPr>
          <p:cNvPr id="9" name="Slide Number Placeholder 8"/>
          <p:cNvSpPr>
            <a:spLocks noGrp="1"/>
          </p:cNvSpPr>
          <p:nvPr>
            <p:ph type="sldNum" sz="quarter" idx="12"/>
          </p:nvPr>
        </p:nvSpPr>
        <p:spPr>
          <a:xfrm>
            <a:off x="320246" y="6416677"/>
            <a:ext cx="280539" cy="180974"/>
          </a:xfrm>
          <a:prstGeom prst="rect">
            <a:avLst/>
          </a:prstGeom>
        </p:spPr>
        <p:txBody>
          <a:bodyPr/>
          <a:lstStyle>
            <a:lvl1pPr>
              <a:defRPr>
                <a:solidFill>
                  <a:schemeClr val="bg1"/>
                </a:solidFill>
              </a:defRPr>
            </a:lvl1pPr>
          </a:lstStyle>
          <a:p>
            <a:fld id="{6676FEF2-85C7-4645-99F9-08581CDB22A3}" type="slidenum">
              <a:rPr lang="en-US" smtClean="0"/>
              <a:pPr/>
              <a:t>‹Nr.›</a:t>
            </a:fld>
            <a:endParaRPr lang="en-US"/>
          </a:p>
        </p:txBody>
      </p:sp>
      <p:sp>
        <p:nvSpPr>
          <p:cNvPr id="17" name="Title 1">
            <a:extLst>
              <a:ext uri="{FF2B5EF4-FFF2-40B4-BE49-F238E27FC236}">
                <a16:creationId xmlns:a16="http://schemas.microsoft.com/office/drawing/2014/main" id="{5BA9106F-D6A9-0840-A744-8075D80D2DAE}"/>
              </a:ext>
            </a:extLst>
          </p:cNvPr>
          <p:cNvSpPr>
            <a:spLocks noGrp="1"/>
          </p:cNvSpPr>
          <p:nvPr>
            <p:ph type="title" hasCustomPrompt="1"/>
          </p:nvPr>
        </p:nvSpPr>
        <p:spPr>
          <a:xfrm>
            <a:off x="724914" y="776994"/>
            <a:ext cx="7446108" cy="894025"/>
          </a:xfrm>
          <a:prstGeom prst="rect">
            <a:avLst/>
          </a:prstGeom>
        </p:spPr>
        <p:txBody>
          <a:bodyPr lIns="0" tIns="0" rIns="0" bIns="0" anchor="t">
            <a:noAutofit/>
          </a:bodyPr>
          <a:lstStyle>
            <a:lvl1pPr>
              <a:defRPr/>
            </a:lvl1pPr>
          </a:lstStyle>
          <a:p>
            <a:r>
              <a:rPr lang="en-US" dirty="0" err="1"/>
              <a:t>Seitentitel</a:t>
            </a:r>
            <a:r>
              <a:rPr lang="en-US" dirty="0"/>
              <a:t>,</a:t>
            </a:r>
            <a:br>
              <a:rPr lang="en-US" dirty="0"/>
            </a:br>
            <a:r>
              <a:rPr lang="en-US" dirty="0"/>
              <a:t>Abril Display, Regular, 32 pt</a:t>
            </a:r>
          </a:p>
        </p:txBody>
      </p:sp>
      <p:sp>
        <p:nvSpPr>
          <p:cNvPr id="26" name="Subtitle 2">
            <a:extLst>
              <a:ext uri="{FF2B5EF4-FFF2-40B4-BE49-F238E27FC236}">
                <a16:creationId xmlns:a16="http://schemas.microsoft.com/office/drawing/2014/main" id="{209A7F12-0411-0B42-8AA0-2844905D433E}"/>
              </a:ext>
            </a:extLst>
          </p:cNvPr>
          <p:cNvSpPr>
            <a:spLocks noGrp="1"/>
          </p:cNvSpPr>
          <p:nvPr>
            <p:ph type="subTitle" idx="14" hasCustomPrompt="1"/>
          </p:nvPr>
        </p:nvSpPr>
        <p:spPr>
          <a:xfrm>
            <a:off x="734150" y="415566"/>
            <a:ext cx="7446108" cy="146514"/>
          </a:xfrm>
          <a:prstGeom prst="rect">
            <a:avLst/>
          </a:prstGeom>
        </p:spPr>
        <p:txBody>
          <a:bodyPr lIns="0" tIns="0" rIns="0" bIns="0" anchor="b">
            <a:noAutofit/>
          </a:bodyPr>
          <a:lstStyle>
            <a:lvl1pPr marL="0" indent="0" algn="l">
              <a:buNone/>
              <a:defRPr sz="1200">
                <a:solidFill>
                  <a:schemeClr val="accent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Name des </a:t>
            </a:r>
            <a:r>
              <a:rPr lang="en-US" dirty="0" err="1"/>
              <a:t>Abschnitts</a:t>
            </a:r>
            <a:r>
              <a:rPr lang="en-US" dirty="0"/>
              <a:t>, Franklin Gothic, Demi, 12pt</a:t>
            </a:r>
          </a:p>
        </p:txBody>
      </p:sp>
      <p:pic>
        <p:nvPicPr>
          <p:cNvPr id="6" name="Grafik 5">
            <a:extLst>
              <a:ext uri="{FF2B5EF4-FFF2-40B4-BE49-F238E27FC236}">
                <a16:creationId xmlns:a16="http://schemas.microsoft.com/office/drawing/2014/main" id="{8E70BAC8-53A7-41FD-5FA9-7965F7D42C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19836" y="391426"/>
            <a:ext cx="1440090" cy="428749"/>
          </a:xfrm>
          <a:prstGeom prst="rect">
            <a:avLst/>
          </a:prstGeom>
        </p:spPr>
      </p:pic>
      <p:cxnSp>
        <p:nvCxnSpPr>
          <p:cNvPr id="3" name="Straight Connector 18">
            <a:extLst>
              <a:ext uri="{FF2B5EF4-FFF2-40B4-BE49-F238E27FC236}">
                <a16:creationId xmlns:a16="http://schemas.microsoft.com/office/drawing/2014/main" id="{22A4F4B7-66D2-EC22-64AA-ECE78C64840C}"/>
              </a:ext>
            </a:extLst>
          </p:cNvPr>
          <p:cNvCxnSpPr/>
          <p:nvPr userDrawn="1"/>
        </p:nvCxnSpPr>
        <p:spPr>
          <a:xfrm>
            <a:off x="2" y="1842483"/>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platzhalter 6">
            <a:extLst>
              <a:ext uri="{FF2B5EF4-FFF2-40B4-BE49-F238E27FC236}">
                <a16:creationId xmlns:a16="http://schemas.microsoft.com/office/drawing/2014/main" id="{64AAFE7F-5F0A-348F-C929-121C3C837A22}"/>
              </a:ext>
            </a:extLst>
          </p:cNvPr>
          <p:cNvSpPr>
            <a:spLocks noGrp="1"/>
          </p:cNvSpPr>
          <p:nvPr>
            <p:ph type="body" sz="quarter" idx="24" hasCustomPrompt="1"/>
          </p:nvPr>
        </p:nvSpPr>
        <p:spPr>
          <a:xfrm>
            <a:off x="4279900" y="6320963"/>
            <a:ext cx="6920757" cy="309567"/>
          </a:xfrm>
          <a:prstGeom prst="rect">
            <a:avLst/>
          </a:prstGeom>
        </p:spPr>
        <p:txBody>
          <a:bodyPr lIns="0" tIns="0" rIns="0" bIns="0" anchor="b" anchorCtr="0">
            <a:normAutofit/>
          </a:bodyPr>
          <a:lstStyle>
            <a:lvl1pPr marL="0" indent="0" algn="r">
              <a:lnSpc>
                <a:spcPts val="900"/>
              </a:lnSpc>
              <a:spcBef>
                <a:spcPts val="0"/>
              </a:spcBef>
              <a:buNone/>
              <a:defRPr sz="700" b="0">
                <a:solidFill>
                  <a:schemeClr val="tx1"/>
                </a:solidFill>
                <a:latin typeface="Franklin Gothic Book" panose="020B0503020102020204" pitchFamily="34" charset="0"/>
              </a:defRPr>
            </a:lvl1pPr>
          </a:lstStyle>
          <a:p>
            <a:pPr lvl="0"/>
            <a:r>
              <a:rPr lang="de-DE" dirty="0"/>
              <a:t>Fußnote</a:t>
            </a:r>
          </a:p>
        </p:txBody>
      </p:sp>
      <p:sp>
        <p:nvSpPr>
          <p:cNvPr id="2" name="Slide Number Placeholder 5">
            <a:extLst>
              <a:ext uri="{FF2B5EF4-FFF2-40B4-BE49-F238E27FC236}">
                <a16:creationId xmlns:a16="http://schemas.microsoft.com/office/drawing/2014/main" id="{0652AC1D-608D-9D6E-F987-85FE7520B096}"/>
              </a:ext>
            </a:extLst>
          </p:cNvPr>
          <p:cNvSpPr txBox="1">
            <a:spLocks/>
          </p:cNvSpPr>
          <p:nvPr userDrawn="1"/>
        </p:nvSpPr>
        <p:spPr>
          <a:xfrm>
            <a:off x="320246" y="6416676"/>
            <a:ext cx="280539" cy="181125"/>
          </a:xfrm>
          <a:prstGeom prst="rect">
            <a:avLst/>
          </a:prstGeom>
        </p:spPr>
        <p:txBody>
          <a:bodyPr vert="horz" lIns="0" tIns="0" rIns="0" bIns="0" rtlCol="0" anchor="b"/>
          <a:lstStyle>
            <a:defPPr>
              <a:defRPr lang="en-US"/>
            </a:defPPr>
            <a:lvl1pPr marL="0" algn="l" defTabSz="914373" rtl="0" eaLnBrk="1" latinLnBrk="0" hangingPunct="1">
              <a:defRPr sz="700" b="1" i="0" kern="1200">
                <a:solidFill>
                  <a:schemeClr val="accent4"/>
                </a:solidFill>
                <a:latin typeface="Franklin Gothic FS Book" charset="0"/>
                <a:ea typeface="+mn-ea"/>
                <a:cs typeface="+mn-cs"/>
              </a:defRPr>
            </a:lvl1pPr>
            <a:lvl2pPr marL="457187" algn="l" defTabSz="914373" rtl="0" eaLnBrk="1" latinLnBrk="0" hangingPunct="1">
              <a:defRPr sz="1800" kern="1200">
                <a:solidFill>
                  <a:schemeClr val="tx1"/>
                </a:solidFill>
                <a:latin typeface="+mn-lt"/>
                <a:ea typeface="+mn-ea"/>
                <a:cs typeface="+mn-cs"/>
              </a:defRPr>
            </a:lvl2pPr>
            <a:lvl3pPr marL="914373" algn="l" defTabSz="914373" rtl="0" eaLnBrk="1" latinLnBrk="0" hangingPunct="1">
              <a:defRPr sz="1800" kern="1200">
                <a:solidFill>
                  <a:schemeClr val="tx1"/>
                </a:solidFill>
                <a:latin typeface="+mn-lt"/>
                <a:ea typeface="+mn-ea"/>
                <a:cs typeface="+mn-cs"/>
              </a:defRPr>
            </a:lvl3pPr>
            <a:lvl4pPr marL="1371560" algn="l" defTabSz="914373" rtl="0" eaLnBrk="1" latinLnBrk="0" hangingPunct="1">
              <a:defRPr sz="1800" kern="1200">
                <a:solidFill>
                  <a:schemeClr val="tx1"/>
                </a:solidFill>
                <a:latin typeface="+mn-lt"/>
                <a:ea typeface="+mn-ea"/>
                <a:cs typeface="+mn-cs"/>
              </a:defRPr>
            </a:lvl4pPr>
            <a:lvl5pPr marL="1828747" algn="l" defTabSz="914373" rtl="0" eaLnBrk="1" latinLnBrk="0" hangingPunct="1">
              <a:defRPr sz="1800" kern="1200">
                <a:solidFill>
                  <a:schemeClr val="tx1"/>
                </a:solidFill>
                <a:latin typeface="+mn-lt"/>
                <a:ea typeface="+mn-ea"/>
                <a:cs typeface="+mn-cs"/>
              </a:defRPr>
            </a:lvl5pPr>
            <a:lvl6pPr marL="2285933" algn="l" defTabSz="914373" rtl="0" eaLnBrk="1" latinLnBrk="0" hangingPunct="1">
              <a:defRPr sz="1800" kern="1200">
                <a:solidFill>
                  <a:schemeClr val="tx1"/>
                </a:solidFill>
                <a:latin typeface="+mn-lt"/>
                <a:ea typeface="+mn-ea"/>
                <a:cs typeface="+mn-cs"/>
              </a:defRPr>
            </a:lvl6pPr>
            <a:lvl7pPr marL="2743120" algn="l" defTabSz="914373" rtl="0" eaLnBrk="1" latinLnBrk="0" hangingPunct="1">
              <a:defRPr sz="1800" kern="1200">
                <a:solidFill>
                  <a:schemeClr val="tx1"/>
                </a:solidFill>
                <a:latin typeface="+mn-lt"/>
                <a:ea typeface="+mn-ea"/>
                <a:cs typeface="+mn-cs"/>
              </a:defRPr>
            </a:lvl7pPr>
            <a:lvl8pPr marL="3200307" algn="l" defTabSz="914373" rtl="0" eaLnBrk="1" latinLnBrk="0" hangingPunct="1">
              <a:defRPr sz="1800" kern="1200">
                <a:solidFill>
                  <a:schemeClr val="tx1"/>
                </a:solidFill>
                <a:latin typeface="+mn-lt"/>
                <a:ea typeface="+mn-ea"/>
                <a:cs typeface="+mn-cs"/>
              </a:defRPr>
            </a:lvl8pPr>
            <a:lvl9pPr marL="3657494" algn="l" defTabSz="914373" rtl="0" eaLnBrk="1" latinLnBrk="0" hangingPunct="1">
              <a:defRPr sz="1800" kern="1200">
                <a:solidFill>
                  <a:schemeClr val="tx1"/>
                </a:solidFill>
                <a:latin typeface="+mn-lt"/>
                <a:ea typeface="+mn-ea"/>
                <a:cs typeface="+mn-cs"/>
              </a:defRPr>
            </a:lvl9pPr>
          </a:lstStyle>
          <a:p>
            <a:fld id="{6676FEF2-85C7-4645-99F9-08581CDB22A3}" type="slidenum">
              <a:rPr lang="en-US" smtClean="0"/>
              <a:pPr/>
              <a:t>‹Nr.›</a:t>
            </a:fld>
            <a:endParaRPr lang="en-US"/>
          </a:p>
        </p:txBody>
      </p:sp>
    </p:spTree>
    <p:extLst>
      <p:ext uri="{BB962C8B-B14F-4D97-AF65-F5344CB8AC3E}">
        <p14:creationId xmlns:p14="http://schemas.microsoft.com/office/powerpoint/2010/main" val="185557590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502">
          <p15:clr>
            <a:srgbClr val="FBAE40"/>
          </p15:clr>
        </p15:guide>
        <p15:guide id="2" pos="2842">
          <p15:clr>
            <a:srgbClr val="FBAE40"/>
          </p15:clr>
        </p15:guide>
        <p15:guide id="3" pos="4844">
          <p15:clr>
            <a:srgbClr val="FBAE40"/>
          </p15:clr>
        </p15:guide>
        <p15:guide id="4" pos="5180">
          <p15:clr>
            <a:srgbClr val="FBAE40"/>
          </p15:clr>
        </p15:guide>
        <p15:guide id="5" pos="3003">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2024_inkl. Tabelle Text links, Abbildungen rechts, Überschrift 2-zeilig">
    <p:spTree>
      <p:nvGrpSpPr>
        <p:cNvPr id="1" name=""/>
        <p:cNvGrpSpPr/>
        <p:nvPr/>
      </p:nvGrpSpPr>
      <p:grpSpPr>
        <a:xfrm>
          <a:off x="0" y="0"/>
          <a:ext cx="0" cy="0"/>
          <a:chOff x="0" y="0"/>
          <a:chExt cx="0" cy="0"/>
        </a:xfrm>
      </p:grpSpPr>
      <p:sp>
        <p:nvSpPr>
          <p:cNvPr id="4" name="Bildplatzhalter 3">
            <a:extLst>
              <a:ext uri="{FF2B5EF4-FFF2-40B4-BE49-F238E27FC236}">
                <a16:creationId xmlns:a16="http://schemas.microsoft.com/office/drawing/2014/main" id="{897D4077-A867-D64A-E1AC-1561822800F1}"/>
              </a:ext>
            </a:extLst>
          </p:cNvPr>
          <p:cNvSpPr>
            <a:spLocks noGrp="1"/>
          </p:cNvSpPr>
          <p:nvPr>
            <p:ph type="pic" sz="quarter" idx="19"/>
          </p:nvPr>
        </p:nvSpPr>
        <p:spPr>
          <a:xfrm>
            <a:off x="4511675" y="1184275"/>
            <a:ext cx="7680323" cy="5673725"/>
          </a:xfrm>
          <a:prstGeom prst="rect">
            <a:avLst/>
          </a:prstGeom>
          <a:solidFill>
            <a:srgbClr val="B9D0C8"/>
          </a:solidFill>
        </p:spPr>
        <p:txBody>
          <a:bodyPr/>
          <a:lstStyle/>
          <a:p>
            <a:endParaRPr lang="de-DE"/>
          </a:p>
        </p:txBody>
      </p:sp>
      <p:sp>
        <p:nvSpPr>
          <p:cNvPr id="30" name="Textplatzhalter 29">
            <a:extLst>
              <a:ext uri="{FF2B5EF4-FFF2-40B4-BE49-F238E27FC236}">
                <a16:creationId xmlns:a16="http://schemas.microsoft.com/office/drawing/2014/main" id="{4742D01D-B998-ADBF-7360-07A23A67E63B}"/>
              </a:ext>
            </a:extLst>
          </p:cNvPr>
          <p:cNvSpPr>
            <a:spLocks noGrp="1"/>
          </p:cNvSpPr>
          <p:nvPr>
            <p:ph type="body" sz="quarter" idx="16" hasCustomPrompt="1"/>
          </p:nvPr>
        </p:nvSpPr>
        <p:spPr>
          <a:xfrm>
            <a:off x="4756320" y="6237289"/>
            <a:ext cx="6919742" cy="360362"/>
          </a:xfrm>
          <a:prstGeom prst="rect">
            <a:avLst/>
          </a:prstGeom>
        </p:spPr>
        <p:txBody>
          <a:bodyPr anchor="b" anchorCtr="0"/>
          <a:lstStyle>
            <a:lvl1pPr algn="r">
              <a:lnSpc>
                <a:spcPts val="900"/>
              </a:lnSpc>
              <a:spcBef>
                <a:spcPts val="0"/>
              </a:spcBef>
              <a:defRPr sz="700"/>
            </a:lvl1pPr>
          </a:lstStyle>
          <a:p>
            <a:pPr lvl="0"/>
            <a:r>
              <a:rPr lang="de-DE" dirty="0"/>
              <a:t>Fußnote Franklin </a:t>
            </a:r>
            <a:r>
              <a:rPr lang="de-DE" dirty="0" err="1"/>
              <a:t>Gothic</a:t>
            </a:r>
            <a:r>
              <a:rPr lang="de-DE" dirty="0"/>
              <a:t> Book, 7 </a:t>
            </a:r>
            <a:r>
              <a:rPr lang="de-DE" dirty="0" err="1"/>
              <a:t>pt</a:t>
            </a:r>
            <a:r>
              <a:rPr lang="de-DE" dirty="0"/>
              <a:t>, Zeilenabstand 9, rechtsbündig</a:t>
            </a:r>
          </a:p>
        </p:txBody>
      </p:sp>
      <p:sp>
        <p:nvSpPr>
          <p:cNvPr id="32" name="Foliennummernplatzhalter 31">
            <a:extLst>
              <a:ext uri="{FF2B5EF4-FFF2-40B4-BE49-F238E27FC236}">
                <a16:creationId xmlns:a16="http://schemas.microsoft.com/office/drawing/2014/main" id="{232ABAA6-B985-F354-991B-B47415E70C34}"/>
              </a:ext>
            </a:extLst>
          </p:cNvPr>
          <p:cNvSpPr>
            <a:spLocks noGrp="1"/>
          </p:cNvSpPr>
          <p:nvPr>
            <p:ph type="sldNum" sz="quarter" idx="18"/>
          </p:nvPr>
        </p:nvSpPr>
        <p:spPr/>
        <p:txBody>
          <a:bodyPr/>
          <a:lstStyle/>
          <a:p>
            <a:fld id="{8F4F06AB-2524-4CD8-80D4-85B41CAB7F17}" type="slidenum">
              <a:rPr lang="de-DE" smtClean="0"/>
              <a:pPr/>
              <a:t>‹Nr.›</a:t>
            </a:fld>
            <a:endParaRPr lang="de-DE"/>
          </a:p>
        </p:txBody>
      </p:sp>
      <p:cxnSp>
        <p:nvCxnSpPr>
          <p:cNvPr id="2" name="Straight Connector 22">
            <a:extLst>
              <a:ext uri="{FF2B5EF4-FFF2-40B4-BE49-F238E27FC236}">
                <a16:creationId xmlns:a16="http://schemas.microsoft.com/office/drawing/2014/main" id="{317F15FB-36CF-0D95-79B6-079A5FCDF750}"/>
              </a:ext>
            </a:extLst>
          </p:cNvPr>
          <p:cNvCxnSpPr/>
          <p:nvPr userDrawn="1"/>
        </p:nvCxnSpPr>
        <p:spPr>
          <a:xfrm>
            <a:off x="4234870"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platzhalter 29">
            <a:extLst>
              <a:ext uri="{FF2B5EF4-FFF2-40B4-BE49-F238E27FC236}">
                <a16:creationId xmlns:a16="http://schemas.microsoft.com/office/drawing/2014/main" id="{1B93FA8F-C199-F1FF-BBD6-C52035C1DBF1}"/>
              </a:ext>
            </a:extLst>
          </p:cNvPr>
          <p:cNvSpPr>
            <a:spLocks noGrp="1"/>
          </p:cNvSpPr>
          <p:nvPr>
            <p:ph type="body" sz="quarter" idx="20" hasCustomPrompt="1"/>
          </p:nvPr>
        </p:nvSpPr>
        <p:spPr>
          <a:xfrm>
            <a:off x="2705421" y="6237287"/>
            <a:ext cx="1008000" cy="360363"/>
          </a:xfrm>
          <a:prstGeom prst="rect">
            <a:avLst/>
          </a:prstGeom>
        </p:spPr>
        <p:txBody>
          <a:bodyPr anchor="b" anchorCtr="0"/>
          <a:lstStyle>
            <a:lvl1pPr algn="r">
              <a:lnSpc>
                <a:spcPts val="900"/>
              </a:lnSpc>
              <a:spcBef>
                <a:spcPts val="0"/>
              </a:spcBef>
              <a:defRPr sz="700"/>
            </a:lvl1pPr>
          </a:lstStyle>
          <a:p>
            <a:pPr lvl="0"/>
            <a:r>
              <a:rPr lang="de-DE" dirty="0"/>
              <a:t>Max. 3 Zeilen, Bildbeschreibung © Franklin GB, 7 </a:t>
            </a:r>
            <a:r>
              <a:rPr lang="de-DE" dirty="0" err="1"/>
              <a:t>pt</a:t>
            </a:r>
            <a:r>
              <a:rPr lang="de-DE" dirty="0"/>
              <a:t>, ZA 9</a:t>
            </a:r>
          </a:p>
        </p:txBody>
      </p:sp>
      <p:pic>
        <p:nvPicPr>
          <p:cNvPr id="8" name="Picture 10">
            <a:extLst>
              <a:ext uri="{FF2B5EF4-FFF2-40B4-BE49-F238E27FC236}">
                <a16:creationId xmlns:a16="http://schemas.microsoft.com/office/drawing/2014/main" id="{344283EC-BA90-128C-E09E-856B427EA36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778657" y="6508478"/>
            <a:ext cx="193967" cy="75373"/>
          </a:xfrm>
          <a:prstGeom prst="rect">
            <a:avLst/>
          </a:prstGeom>
        </p:spPr>
      </p:pic>
      <p:sp>
        <p:nvSpPr>
          <p:cNvPr id="3" name="Titel 2">
            <a:extLst>
              <a:ext uri="{FF2B5EF4-FFF2-40B4-BE49-F238E27FC236}">
                <a16:creationId xmlns:a16="http://schemas.microsoft.com/office/drawing/2014/main" id="{E2EBE779-80D2-D974-E5A3-70BFB11DC225}"/>
              </a:ext>
            </a:extLst>
          </p:cNvPr>
          <p:cNvSpPr>
            <a:spLocks noGrp="1"/>
          </p:cNvSpPr>
          <p:nvPr>
            <p:ph type="title" hasCustomPrompt="1"/>
          </p:nvPr>
        </p:nvSpPr>
        <p:spPr>
          <a:xfrm>
            <a:off x="515937" y="832583"/>
            <a:ext cx="3455988" cy="845405"/>
          </a:xfrm>
        </p:spPr>
        <p:txBody>
          <a:bodyPr/>
          <a:lstStyle>
            <a:lvl1pPr>
              <a:defRPr/>
            </a:lvl1pPr>
          </a:lstStyle>
          <a:p>
            <a:r>
              <a:rPr lang="de-DE" dirty="0"/>
              <a:t>Vorlage für Preistabellen</a:t>
            </a:r>
          </a:p>
        </p:txBody>
      </p:sp>
      <p:sp>
        <p:nvSpPr>
          <p:cNvPr id="9" name="Textplatzhalter 6">
            <a:extLst>
              <a:ext uri="{FF2B5EF4-FFF2-40B4-BE49-F238E27FC236}">
                <a16:creationId xmlns:a16="http://schemas.microsoft.com/office/drawing/2014/main" id="{7F20617B-560F-333D-FC4B-FAE50EC2618A}"/>
              </a:ext>
            </a:extLst>
          </p:cNvPr>
          <p:cNvSpPr>
            <a:spLocks noGrp="1"/>
          </p:cNvSpPr>
          <p:nvPr>
            <p:ph type="body" sz="quarter" idx="21" hasCustomPrompt="1"/>
          </p:nvPr>
        </p:nvSpPr>
        <p:spPr>
          <a:xfrm>
            <a:off x="514800" y="511200"/>
            <a:ext cx="3457125" cy="233363"/>
          </a:xfrm>
          <a:prstGeom prst="rect">
            <a:avLst/>
          </a:prstGeom>
        </p:spPr>
        <p:txBody>
          <a:bodyPr vert="horz" lIns="0" tIns="0" rIns="0" bIns="0" rtlCol="0">
            <a:noAutofit/>
          </a:bodyPr>
          <a:lstStyle>
            <a:lvl1pPr>
              <a:defRPr lang="de-DE" sz="1100" dirty="0">
                <a:solidFill>
                  <a:srgbClr val="CE0000"/>
                </a:solidFill>
                <a:latin typeface="Franklin Gothic Demi" panose="020B0703020102020204" pitchFamily="34" charset="0"/>
              </a:defRPr>
            </a:lvl1pPr>
          </a:lstStyle>
          <a:p>
            <a:pPr lvl="0"/>
            <a:r>
              <a:rPr lang="de-DE" sz="1100" dirty="0"/>
              <a:t>Abschnittsname – Franklin </a:t>
            </a:r>
            <a:r>
              <a:rPr lang="de-DE" sz="1100" dirty="0" err="1">
                <a:solidFill>
                  <a:srgbClr val="CE0000"/>
                </a:solidFill>
              </a:rPr>
              <a:t>Gothic</a:t>
            </a:r>
            <a:r>
              <a:rPr lang="de-DE" sz="1100" dirty="0"/>
              <a:t> Demi 11 </a:t>
            </a:r>
            <a:r>
              <a:rPr lang="de-DE" sz="1100" dirty="0" err="1"/>
              <a:t>pt</a:t>
            </a:r>
            <a:endParaRPr lang="de-DE" sz="1100" dirty="0"/>
          </a:p>
        </p:txBody>
      </p:sp>
      <p:sp>
        <p:nvSpPr>
          <p:cNvPr id="7" name="Tabellenplatzhalter 6">
            <a:extLst>
              <a:ext uri="{FF2B5EF4-FFF2-40B4-BE49-F238E27FC236}">
                <a16:creationId xmlns:a16="http://schemas.microsoft.com/office/drawing/2014/main" id="{6257541D-C2C6-1EF0-6918-3178A0D93BE1}"/>
              </a:ext>
            </a:extLst>
          </p:cNvPr>
          <p:cNvSpPr>
            <a:spLocks noGrp="1"/>
          </p:cNvSpPr>
          <p:nvPr>
            <p:ph type="tbl" sz="quarter" idx="23"/>
          </p:nvPr>
        </p:nvSpPr>
        <p:spPr>
          <a:xfrm>
            <a:off x="515937" y="2168524"/>
            <a:ext cx="3455987" cy="1710935"/>
          </a:xfrm>
        </p:spPr>
        <p:txBody>
          <a:bodyPr numCol="3"/>
          <a:lstStyle>
            <a:lvl1pPr>
              <a:lnSpc>
                <a:spcPct val="100000"/>
              </a:lnSpc>
              <a:defRPr sz="800"/>
            </a:lvl1pPr>
          </a:lstStyle>
          <a:p>
            <a:endParaRPr lang="de-DE" dirty="0"/>
          </a:p>
        </p:txBody>
      </p:sp>
      <p:sp>
        <p:nvSpPr>
          <p:cNvPr id="16" name="Textplatzhalter 15">
            <a:extLst>
              <a:ext uri="{FF2B5EF4-FFF2-40B4-BE49-F238E27FC236}">
                <a16:creationId xmlns:a16="http://schemas.microsoft.com/office/drawing/2014/main" id="{420BB535-749D-EDB6-04B9-99046D1A03C7}"/>
              </a:ext>
            </a:extLst>
          </p:cNvPr>
          <p:cNvSpPr>
            <a:spLocks noGrp="1"/>
          </p:cNvSpPr>
          <p:nvPr>
            <p:ph type="body" sz="quarter" idx="25" hasCustomPrompt="1"/>
          </p:nvPr>
        </p:nvSpPr>
        <p:spPr>
          <a:xfrm>
            <a:off x="514800" y="4369994"/>
            <a:ext cx="3457123" cy="1580049"/>
          </a:xfrm>
        </p:spPr>
        <p:txBody>
          <a:bodyPr/>
          <a:lstStyle>
            <a:lvl1pPr>
              <a:lnSpc>
                <a:spcPts val="1000"/>
              </a:lnSpc>
              <a:spcBef>
                <a:spcPts val="500"/>
              </a:spcBef>
              <a:defRPr sz="800"/>
            </a:lvl1pPr>
            <a:lvl2pPr>
              <a:lnSpc>
                <a:spcPts val="1000"/>
              </a:lnSpc>
              <a:spcBef>
                <a:spcPts val="500"/>
              </a:spcBef>
              <a:defRPr sz="800">
                <a:latin typeface="Franklin Gothic Demi" panose="020B0703020102020204" pitchFamily="34" charset="0"/>
              </a:defRPr>
            </a:lvl2pPr>
            <a:lvl3pPr>
              <a:spcBef>
                <a:spcPts val="0"/>
              </a:spcBef>
              <a:defRPr sz="800"/>
            </a:lvl3pPr>
          </a:lstStyle>
          <a:p>
            <a:pPr lvl="0"/>
            <a:r>
              <a:rPr lang="de-DE" dirty="0"/>
              <a:t>Abstand zw. Tabelle und diesem Textblock idealerweise 1,36 cm (= Abstände bei den </a:t>
            </a:r>
            <a:r>
              <a:rPr lang="de-DE" dirty="0" err="1"/>
              <a:t>Überschriftszeilen</a:t>
            </a:r>
            <a:r>
              <a:rPr lang="de-DE" dirty="0"/>
              <a:t>). Hier kommen Hinweise zu Verbreitung, Erscheinungsterminen, Anzeigenschlüssen, Auflagen </a:t>
            </a:r>
            <a:r>
              <a:rPr lang="de-DE" dirty="0" err="1"/>
              <a:t>etc</a:t>
            </a:r>
            <a:r>
              <a:rPr lang="de-DE" dirty="0"/>
              <a:t> hin. In Franklin </a:t>
            </a:r>
            <a:r>
              <a:rPr lang="de-DE" dirty="0" err="1"/>
              <a:t>Gothic</a:t>
            </a:r>
            <a:r>
              <a:rPr lang="de-DE" dirty="0"/>
              <a:t> Book 8, Abstand „vor“ 5 </a:t>
            </a:r>
            <a:r>
              <a:rPr lang="de-DE" dirty="0" err="1"/>
              <a:t>pt</a:t>
            </a:r>
            <a:r>
              <a:rPr lang="de-DE" dirty="0"/>
              <a:t>, Zeilenabstand genau 10 </a:t>
            </a:r>
            <a:r>
              <a:rPr lang="de-DE" dirty="0" err="1"/>
              <a:t>pt</a:t>
            </a:r>
            <a:r>
              <a:rPr lang="de-DE" dirty="0"/>
              <a:t>. Fettungen in schwarz und Demi</a:t>
            </a:r>
          </a:p>
        </p:txBody>
      </p:sp>
    </p:spTree>
    <p:extLst>
      <p:ext uri="{BB962C8B-B14F-4D97-AF65-F5344CB8AC3E}">
        <p14:creationId xmlns:p14="http://schemas.microsoft.com/office/powerpoint/2010/main" val="3327001052"/>
      </p:ext>
    </p:extLst>
  </p:cSld>
  <p:clrMapOvr>
    <a:masterClrMapping/>
  </p:clrMapOvr>
  <p:extLst>
    <p:ext uri="{DCECCB84-F9BA-43D5-87BE-67443E8EF086}">
      <p15:sldGuideLst xmlns:p15="http://schemas.microsoft.com/office/powerpoint/2012/main">
        <p15:guide id="3" orient="horz" pos="4320">
          <p15:clr>
            <a:srgbClr val="FBAE40"/>
          </p15:clr>
        </p15:guide>
        <p15:guide id="4" pos="2343">
          <p15:clr>
            <a:srgbClr val="FBAE40"/>
          </p15:clr>
        </p15:guide>
        <p15:guide id="5" pos="3001">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2024_Bild links, Text 1-spaltig">
    <p:spTree>
      <p:nvGrpSpPr>
        <p:cNvPr id="1" name=""/>
        <p:cNvGrpSpPr/>
        <p:nvPr/>
      </p:nvGrpSpPr>
      <p:grpSpPr>
        <a:xfrm>
          <a:off x="0" y="0"/>
          <a:ext cx="0" cy="0"/>
          <a:chOff x="0" y="0"/>
          <a:chExt cx="0" cy="0"/>
        </a:xfrm>
      </p:grpSpPr>
      <p:sp>
        <p:nvSpPr>
          <p:cNvPr id="4" name="Bildplatzhalter 3">
            <a:extLst>
              <a:ext uri="{FF2B5EF4-FFF2-40B4-BE49-F238E27FC236}">
                <a16:creationId xmlns:a16="http://schemas.microsoft.com/office/drawing/2014/main" id="{09F3CDC2-6E1C-0E52-A872-1FC4E2DF672A}"/>
              </a:ext>
            </a:extLst>
          </p:cNvPr>
          <p:cNvSpPr>
            <a:spLocks noGrp="1"/>
          </p:cNvSpPr>
          <p:nvPr>
            <p:ph type="pic" sz="quarter" idx="19"/>
          </p:nvPr>
        </p:nvSpPr>
        <p:spPr>
          <a:xfrm>
            <a:off x="0" y="2168526"/>
            <a:ext cx="3971925" cy="4689470"/>
          </a:xfrm>
          <a:prstGeom prst="rect">
            <a:avLst/>
          </a:prstGeom>
          <a:solidFill>
            <a:srgbClr val="B9D0C8"/>
          </a:solidFill>
        </p:spPr>
        <p:txBody>
          <a:bodyPr/>
          <a:lstStyle/>
          <a:p>
            <a:r>
              <a:rPr lang="de-DE"/>
              <a:t>Bild durch Klicken auf Symbol hinzufügen</a:t>
            </a:r>
          </a:p>
        </p:txBody>
      </p:sp>
      <p:sp>
        <p:nvSpPr>
          <p:cNvPr id="30" name="Textplatzhalter 29">
            <a:extLst>
              <a:ext uri="{FF2B5EF4-FFF2-40B4-BE49-F238E27FC236}">
                <a16:creationId xmlns:a16="http://schemas.microsoft.com/office/drawing/2014/main" id="{4742D01D-B998-ADBF-7360-07A23A67E63B}"/>
              </a:ext>
            </a:extLst>
          </p:cNvPr>
          <p:cNvSpPr>
            <a:spLocks noGrp="1"/>
          </p:cNvSpPr>
          <p:nvPr>
            <p:ph type="body" sz="quarter" idx="16" hasCustomPrompt="1"/>
          </p:nvPr>
        </p:nvSpPr>
        <p:spPr>
          <a:xfrm>
            <a:off x="8220075" y="6237289"/>
            <a:ext cx="3455987" cy="360362"/>
          </a:xfrm>
          <a:prstGeom prst="rect">
            <a:avLst/>
          </a:prstGeom>
        </p:spPr>
        <p:txBody>
          <a:bodyPr anchor="b" anchorCtr="0"/>
          <a:lstStyle>
            <a:lvl1pPr algn="r">
              <a:lnSpc>
                <a:spcPts val="900"/>
              </a:lnSpc>
              <a:spcBef>
                <a:spcPts val="0"/>
              </a:spcBef>
              <a:defRPr sz="700"/>
            </a:lvl1pPr>
          </a:lstStyle>
          <a:p>
            <a:pPr lvl="0"/>
            <a:r>
              <a:rPr lang="de-DE"/>
              <a:t>Fußnote Franklin </a:t>
            </a:r>
            <a:r>
              <a:rPr lang="de-DE" err="1"/>
              <a:t>Gothic</a:t>
            </a:r>
            <a:r>
              <a:rPr lang="de-DE"/>
              <a:t> Book, 7 </a:t>
            </a:r>
            <a:r>
              <a:rPr lang="de-DE" err="1"/>
              <a:t>pt</a:t>
            </a:r>
            <a:r>
              <a:rPr lang="de-DE"/>
              <a:t>, Zeilenabstand 9, rechtsbündig</a:t>
            </a:r>
          </a:p>
        </p:txBody>
      </p:sp>
      <p:sp>
        <p:nvSpPr>
          <p:cNvPr id="31" name="Fußzeilenplatzhalter 30">
            <a:extLst>
              <a:ext uri="{FF2B5EF4-FFF2-40B4-BE49-F238E27FC236}">
                <a16:creationId xmlns:a16="http://schemas.microsoft.com/office/drawing/2014/main" id="{115CF64E-4C0D-9718-D8FA-BBF43416A74A}"/>
              </a:ext>
            </a:extLst>
          </p:cNvPr>
          <p:cNvSpPr>
            <a:spLocks noGrp="1"/>
          </p:cNvSpPr>
          <p:nvPr>
            <p:ph type="ftr" sz="quarter" idx="17"/>
          </p:nvPr>
        </p:nvSpPr>
        <p:spPr/>
        <p:txBody>
          <a:bodyPr/>
          <a:lstStyle>
            <a:lvl1pPr>
              <a:defRPr>
                <a:solidFill>
                  <a:schemeClr val="bg1"/>
                </a:solidFill>
              </a:defRPr>
            </a:lvl1pPr>
          </a:lstStyle>
          <a:p>
            <a:r>
              <a:rPr lang="de-DE"/>
              <a:t>Tagesspiegel Themenspeziale Zukunftsthemen 2025</a:t>
            </a:r>
          </a:p>
        </p:txBody>
      </p:sp>
      <p:sp>
        <p:nvSpPr>
          <p:cNvPr id="32" name="Foliennummernplatzhalter 31">
            <a:extLst>
              <a:ext uri="{FF2B5EF4-FFF2-40B4-BE49-F238E27FC236}">
                <a16:creationId xmlns:a16="http://schemas.microsoft.com/office/drawing/2014/main" id="{232ABAA6-B985-F354-991B-B47415E70C34}"/>
              </a:ext>
            </a:extLst>
          </p:cNvPr>
          <p:cNvSpPr>
            <a:spLocks noGrp="1"/>
          </p:cNvSpPr>
          <p:nvPr>
            <p:ph type="sldNum" sz="quarter" idx="18"/>
          </p:nvPr>
        </p:nvSpPr>
        <p:spPr/>
        <p:txBody>
          <a:bodyPr/>
          <a:lstStyle>
            <a:lvl1pPr>
              <a:defRPr>
                <a:solidFill>
                  <a:schemeClr val="bg1"/>
                </a:solidFill>
              </a:defRPr>
            </a:lvl1pPr>
          </a:lstStyle>
          <a:p>
            <a:fld id="{8F4F06AB-2524-4CD8-80D4-85B41CAB7F17}" type="slidenum">
              <a:rPr lang="de-DE" smtClean="0"/>
              <a:pPr/>
              <a:t>‹Nr.›</a:t>
            </a:fld>
            <a:endParaRPr lang="de-DE"/>
          </a:p>
        </p:txBody>
      </p:sp>
      <p:cxnSp>
        <p:nvCxnSpPr>
          <p:cNvPr id="11" name="Straight Connector 18">
            <a:extLst>
              <a:ext uri="{FF2B5EF4-FFF2-40B4-BE49-F238E27FC236}">
                <a16:creationId xmlns:a16="http://schemas.microsoft.com/office/drawing/2014/main" id="{90009D22-ABD2-BB76-81AC-277DDE39B994}"/>
              </a:ext>
            </a:extLst>
          </p:cNvPr>
          <p:cNvCxnSpPr/>
          <p:nvPr userDrawn="1"/>
        </p:nvCxnSpPr>
        <p:spPr>
          <a:xfrm>
            <a:off x="2" y="1812139"/>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platzhalter 29">
            <a:extLst>
              <a:ext uri="{FF2B5EF4-FFF2-40B4-BE49-F238E27FC236}">
                <a16:creationId xmlns:a16="http://schemas.microsoft.com/office/drawing/2014/main" id="{25C3164D-83A8-B4B5-D977-25A7DC3E64E9}"/>
              </a:ext>
            </a:extLst>
          </p:cNvPr>
          <p:cNvSpPr>
            <a:spLocks noGrp="1"/>
          </p:cNvSpPr>
          <p:nvPr>
            <p:ph type="body" sz="quarter" idx="20" hasCustomPrompt="1"/>
          </p:nvPr>
        </p:nvSpPr>
        <p:spPr>
          <a:xfrm>
            <a:off x="4768147" y="6237289"/>
            <a:ext cx="2284934" cy="360362"/>
          </a:xfrm>
          <a:prstGeom prst="rect">
            <a:avLst/>
          </a:prstGeom>
        </p:spPr>
        <p:txBody>
          <a:bodyPr anchor="b" anchorCtr="0"/>
          <a:lstStyle>
            <a:lvl1pPr algn="l">
              <a:lnSpc>
                <a:spcPts val="900"/>
              </a:lnSpc>
              <a:spcBef>
                <a:spcPts val="0"/>
              </a:spcBef>
              <a:defRPr sz="700"/>
            </a:lvl1pPr>
          </a:lstStyle>
          <a:p>
            <a:pPr lvl="0"/>
            <a:r>
              <a:rPr lang="de-DE"/>
              <a:t>Bildbeschreibung, Copyright, max. 2-zeilig Franklin </a:t>
            </a:r>
            <a:r>
              <a:rPr lang="de-DE" err="1"/>
              <a:t>Gothic</a:t>
            </a:r>
            <a:r>
              <a:rPr lang="de-DE"/>
              <a:t> Book, 7 </a:t>
            </a:r>
            <a:r>
              <a:rPr lang="de-DE" err="1"/>
              <a:t>pt</a:t>
            </a:r>
            <a:r>
              <a:rPr lang="de-DE"/>
              <a:t>, Zeilenabstand 9, linksbündig</a:t>
            </a:r>
          </a:p>
        </p:txBody>
      </p:sp>
      <p:pic>
        <p:nvPicPr>
          <p:cNvPr id="7" name="Picture 20">
            <a:extLst>
              <a:ext uri="{FF2B5EF4-FFF2-40B4-BE49-F238E27FC236}">
                <a16:creationId xmlns:a16="http://schemas.microsoft.com/office/drawing/2014/main" id="{3D701F40-0CA7-D432-2F70-F2BF199D2A5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flipH="1" flipV="1">
            <a:off x="4500746" y="6511754"/>
            <a:ext cx="176334" cy="68521"/>
          </a:xfrm>
          <a:prstGeom prst="rect">
            <a:avLst/>
          </a:prstGeom>
        </p:spPr>
      </p:pic>
      <p:cxnSp>
        <p:nvCxnSpPr>
          <p:cNvPr id="8" name="Straight Connector 21">
            <a:extLst>
              <a:ext uri="{FF2B5EF4-FFF2-40B4-BE49-F238E27FC236}">
                <a16:creationId xmlns:a16="http://schemas.microsoft.com/office/drawing/2014/main" id="{810339DB-783E-95E2-8591-E0CDB8592B39}"/>
              </a:ext>
            </a:extLst>
          </p:cNvPr>
          <p:cNvCxnSpPr>
            <a:cxnSpLocks/>
          </p:cNvCxnSpPr>
          <p:nvPr userDrawn="1"/>
        </p:nvCxnSpPr>
        <p:spPr>
          <a:xfrm>
            <a:off x="4234870" y="2168526"/>
            <a:ext cx="0" cy="46894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platzhalter 6">
            <a:extLst>
              <a:ext uri="{FF2B5EF4-FFF2-40B4-BE49-F238E27FC236}">
                <a16:creationId xmlns:a16="http://schemas.microsoft.com/office/drawing/2014/main" id="{BC4616E2-B9EB-3DBC-8DAF-0AF654F34C21}"/>
              </a:ext>
            </a:extLst>
          </p:cNvPr>
          <p:cNvSpPr>
            <a:spLocks noGrp="1"/>
          </p:cNvSpPr>
          <p:nvPr>
            <p:ph type="body" sz="quarter" idx="21" hasCustomPrompt="1"/>
          </p:nvPr>
        </p:nvSpPr>
        <p:spPr>
          <a:xfrm>
            <a:off x="514800" y="511200"/>
            <a:ext cx="7704000" cy="233363"/>
          </a:xfrm>
          <a:prstGeom prst="rect">
            <a:avLst/>
          </a:prstGeom>
        </p:spPr>
        <p:txBody>
          <a:bodyPr vert="horz" lIns="0" tIns="0" rIns="0" bIns="0" rtlCol="0">
            <a:noAutofit/>
          </a:bodyPr>
          <a:lstStyle>
            <a:lvl1pPr>
              <a:defRPr lang="de-DE" sz="1100" dirty="0">
                <a:solidFill>
                  <a:srgbClr val="CE0000"/>
                </a:solidFill>
                <a:latin typeface="Franklin Gothic Demi" panose="020B0703020102020204" pitchFamily="34" charset="0"/>
              </a:defRPr>
            </a:lvl1pPr>
          </a:lstStyle>
          <a:p>
            <a:pPr lvl="0"/>
            <a:r>
              <a:rPr lang="de-DE" sz="1100"/>
              <a:t>Abschnittsname – Franklin </a:t>
            </a:r>
            <a:r>
              <a:rPr lang="de-DE" sz="1100" err="1">
                <a:solidFill>
                  <a:srgbClr val="CE0000"/>
                </a:solidFill>
              </a:rPr>
              <a:t>Gothic</a:t>
            </a:r>
            <a:r>
              <a:rPr lang="de-DE" sz="1100"/>
              <a:t> Demi 11 </a:t>
            </a:r>
            <a:r>
              <a:rPr lang="de-DE" sz="1100" err="1"/>
              <a:t>pt</a:t>
            </a:r>
            <a:endParaRPr lang="de-DE" sz="1100"/>
          </a:p>
        </p:txBody>
      </p:sp>
      <p:sp>
        <p:nvSpPr>
          <p:cNvPr id="2" name="Titel 1">
            <a:extLst>
              <a:ext uri="{FF2B5EF4-FFF2-40B4-BE49-F238E27FC236}">
                <a16:creationId xmlns:a16="http://schemas.microsoft.com/office/drawing/2014/main" id="{ADB7351A-581E-5CE7-C3B1-A334E2DC9BD1}"/>
              </a:ext>
            </a:extLst>
          </p:cNvPr>
          <p:cNvSpPr>
            <a:spLocks noGrp="1"/>
          </p:cNvSpPr>
          <p:nvPr>
            <p:ph type="title" hasCustomPrompt="1"/>
          </p:nvPr>
        </p:nvSpPr>
        <p:spPr/>
        <p:txBody>
          <a:bodyPr/>
          <a:lstStyle/>
          <a:p>
            <a:r>
              <a:rPr lang="de-DE"/>
              <a:t>Headline zweizeilig </a:t>
            </a:r>
            <a:r>
              <a:rPr lang="de-DE" err="1"/>
              <a:t>Abril</a:t>
            </a:r>
            <a:r>
              <a:rPr lang="de-DE"/>
              <a:t> Display 32 ZA 1,0 Headline einzeilig 42 </a:t>
            </a:r>
            <a:r>
              <a:rPr lang="de-DE" err="1"/>
              <a:t>pt</a:t>
            </a:r>
            <a:r>
              <a:rPr lang="de-DE"/>
              <a:t> ZA 0,94</a:t>
            </a:r>
          </a:p>
        </p:txBody>
      </p:sp>
      <p:sp>
        <p:nvSpPr>
          <p:cNvPr id="14" name="Textplatzhalter 13">
            <a:extLst>
              <a:ext uri="{FF2B5EF4-FFF2-40B4-BE49-F238E27FC236}">
                <a16:creationId xmlns:a16="http://schemas.microsoft.com/office/drawing/2014/main" id="{B026A0FA-6200-C4AA-264A-58DEF1435317}"/>
              </a:ext>
            </a:extLst>
          </p:cNvPr>
          <p:cNvSpPr>
            <a:spLocks noGrp="1"/>
          </p:cNvSpPr>
          <p:nvPr>
            <p:ph type="body" sz="quarter" idx="22" hasCustomPrompt="1"/>
          </p:nvPr>
        </p:nvSpPr>
        <p:spPr>
          <a:xfrm>
            <a:off x="4511675" y="2098800"/>
            <a:ext cx="6337299" cy="3852000"/>
          </a:xfrm>
        </p:spPr>
        <p:txBody>
          <a:bodyPr/>
          <a:lstStyle>
            <a:lvl1pPr>
              <a:defRPr/>
            </a:lvl1pPr>
            <a:lvl3pPr>
              <a:lnSpc>
                <a:spcPts val="1400"/>
              </a:lnSpc>
              <a:defRPr/>
            </a:lvl3pPr>
          </a:lstStyle>
          <a:p>
            <a:pPr lvl="0"/>
            <a:r>
              <a:rPr lang="de-DE"/>
              <a:t>Fließtext in Franklin </a:t>
            </a:r>
            <a:r>
              <a:rPr lang="de-DE" err="1"/>
              <a:t>Gothic</a:t>
            </a:r>
            <a:r>
              <a:rPr lang="de-DE"/>
              <a:t> Book, 14 </a:t>
            </a:r>
            <a:r>
              <a:rPr lang="de-DE" err="1"/>
              <a:t>pt</a:t>
            </a:r>
            <a:r>
              <a:rPr lang="de-DE"/>
              <a:t>, Zeilenabstand 20 </a:t>
            </a:r>
            <a:r>
              <a:rPr lang="de-DE" err="1"/>
              <a:t>pt</a:t>
            </a:r>
            <a:r>
              <a:rPr lang="de-DE"/>
              <a:t>, Fettungen in schwarz und Franklin </a:t>
            </a:r>
            <a:r>
              <a:rPr lang="de-DE" err="1"/>
              <a:t>Gothic</a:t>
            </a:r>
            <a:r>
              <a:rPr lang="de-DE"/>
              <a:t> Demi. Der Text verläuft auf dieser Folieneinstellung einspaltig und endet rechts bei der Hilfslinie Media. Wenn es unten keine Bildbeschreibung gibt, den roten Pfeil mit weißem Kästchen überdecken. Das Bild links wird bei nur 1 Bild (z.B. Titel oder Beispielseiten) horizontal zentriert und oben an der zweiten Hilfslinie ausgerichtet</a:t>
            </a:r>
          </a:p>
        </p:txBody>
      </p:sp>
    </p:spTree>
    <p:extLst>
      <p:ext uri="{BB962C8B-B14F-4D97-AF65-F5344CB8AC3E}">
        <p14:creationId xmlns:p14="http://schemas.microsoft.com/office/powerpoint/2010/main" val="340327633"/>
      </p:ext>
    </p:extLst>
  </p:cSld>
  <p:clrMapOvr>
    <a:masterClrMapping/>
  </p:clrMapOvr>
  <p:extLst>
    <p:ext uri="{DCECCB84-F9BA-43D5-87BE-67443E8EF086}">
      <p15:sldGuideLst xmlns:p15="http://schemas.microsoft.com/office/powerpoint/2012/main">
        <p15:guide id="3" pos="3001">
          <p15:clr>
            <a:srgbClr val="FBAE40"/>
          </p15:clr>
        </p15:guide>
        <p15:guide id="4" pos="6834">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2024_Text links breit, rechts Platz für weitere Texte">
    <p:spTree>
      <p:nvGrpSpPr>
        <p:cNvPr id="1" name=""/>
        <p:cNvGrpSpPr/>
        <p:nvPr/>
      </p:nvGrpSpPr>
      <p:grpSpPr>
        <a:xfrm>
          <a:off x="0" y="0"/>
          <a:ext cx="0" cy="0"/>
          <a:chOff x="0" y="0"/>
          <a:chExt cx="0" cy="0"/>
        </a:xfrm>
      </p:grpSpPr>
      <p:sp>
        <p:nvSpPr>
          <p:cNvPr id="30" name="Textplatzhalter 29">
            <a:extLst>
              <a:ext uri="{FF2B5EF4-FFF2-40B4-BE49-F238E27FC236}">
                <a16:creationId xmlns:a16="http://schemas.microsoft.com/office/drawing/2014/main" id="{4742D01D-B998-ADBF-7360-07A23A67E63B}"/>
              </a:ext>
            </a:extLst>
          </p:cNvPr>
          <p:cNvSpPr>
            <a:spLocks noGrp="1"/>
          </p:cNvSpPr>
          <p:nvPr>
            <p:ph type="body" sz="quarter" idx="16" hasCustomPrompt="1"/>
          </p:nvPr>
        </p:nvSpPr>
        <p:spPr>
          <a:xfrm>
            <a:off x="8230181" y="6237288"/>
            <a:ext cx="3445881" cy="360362"/>
          </a:xfrm>
          <a:prstGeom prst="rect">
            <a:avLst/>
          </a:prstGeom>
        </p:spPr>
        <p:txBody>
          <a:bodyPr anchor="b" anchorCtr="0"/>
          <a:lstStyle>
            <a:lvl1pPr algn="r">
              <a:lnSpc>
                <a:spcPts val="900"/>
              </a:lnSpc>
              <a:spcBef>
                <a:spcPts val="0"/>
              </a:spcBef>
              <a:defRPr sz="700"/>
            </a:lvl1pPr>
          </a:lstStyle>
          <a:p>
            <a:pPr lvl="0"/>
            <a:r>
              <a:rPr lang="de-DE"/>
              <a:t>Fußnote Franklin </a:t>
            </a:r>
            <a:r>
              <a:rPr lang="de-DE" err="1"/>
              <a:t>Gothic</a:t>
            </a:r>
            <a:r>
              <a:rPr lang="de-DE"/>
              <a:t> Book, 7 </a:t>
            </a:r>
            <a:r>
              <a:rPr lang="de-DE" err="1"/>
              <a:t>pt</a:t>
            </a:r>
            <a:r>
              <a:rPr lang="de-DE"/>
              <a:t>, Zeilenabstand 9, rechtsbündig</a:t>
            </a:r>
          </a:p>
        </p:txBody>
      </p:sp>
      <p:sp>
        <p:nvSpPr>
          <p:cNvPr id="31" name="Fußzeilenplatzhalter 30">
            <a:extLst>
              <a:ext uri="{FF2B5EF4-FFF2-40B4-BE49-F238E27FC236}">
                <a16:creationId xmlns:a16="http://schemas.microsoft.com/office/drawing/2014/main" id="{115CF64E-4C0D-9718-D8FA-BBF43416A74A}"/>
              </a:ext>
            </a:extLst>
          </p:cNvPr>
          <p:cNvSpPr>
            <a:spLocks noGrp="1"/>
          </p:cNvSpPr>
          <p:nvPr>
            <p:ph type="ftr" sz="quarter" idx="17"/>
          </p:nvPr>
        </p:nvSpPr>
        <p:spPr/>
        <p:txBody>
          <a:bodyPr/>
          <a:lstStyle/>
          <a:p>
            <a:r>
              <a:rPr lang="de-DE"/>
              <a:t>Tagesspiegel Themenspeziale Zukunftsthemen 2025</a:t>
            </a:r>
          </a:p>
        </p:txBody>
      </p:sp>
      <p:sp>
        <p:nvSpPr>
          <p:cNvPr id="32" name="Foliennummernplatzhalter 31">
            <a:extLst>
              <a:ext uri="{FF2B5EF4-FFF2-40B4-BE49-F238E27FC236}">
                <a16:creationId xmlns:a16="http://schemas.microsoft.com/office/drawing/2014/main" id="{232ABAA6-B985-F354-991B-B47415E70C34}"/>
              </a:ext>
            </a:extLst>
          </p:cNvPr>
          <p:cNvSpPr>
            <a:spLocks noGrp="1"/>
          </p:cNvSpPr>
          <p:nvPr>
            <p:ph type="sldNum" sz="quarter" idx="18"/>
          </p:nvPr>
        </p:nvSpPr>
        <p:spPr/>
        <p:txBody>
          <a:bodyPr/>
          <a:lstStyle/>
          <a:p>
            <a:fld id="{8F4F06AB-2524-4CD8-80D4-85B41CAB7F17}" type="slidenum">
              <a:rPr lang="de-DE" smtClean="0"/>
              <a:pPr/>
              <a:t>‹Nr.›</a:t>
            </a:fld>
            <a:endParaRPr lang="de-DE"/>
          </a:p>
        </p:txBody>
      </p:sp>
      <p:cxnSp>
        <p:nvCxnSpPr>
          <p:cNvPr id="2" name="Straight Connector 22">
            <a:extLst>
              <a:ext uri="{FF2B5EF4-FFF2-40B4-BE49-F238E27FC236}">
                <a16:creationId xmlns:a16="http://schemas.microsoft.com/office/drawing/2014/main" id="{317F15FB-36CF-0D95-79B6-079A5FCDF750}"/>
              </a:ext>
            </a:extLst>
          </p:cNvPr>
          <p:cNvCxnSpPr>
            <a:cxnSpLocks/>
          </p:cNvCxnSpPr>
          <p:nvPr userDrawn="1"/>
        </p:nvCxnSpPr>
        <p:spPr>
          <a:xfrm>
            <a:off x="9741293" y="2168525"/>
            <a:ext cx="0" cy="46894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 name="Straight Connector 18">
            <a:extLst>
              <a:ext uri="{FF2B5EF4-FFF2-40B4-BE49-F238E27FC236}">
                <a16:creationId xmlns:a16="http://schemas.microsoft.com/office/drawing/2014/main" id="{D2D18241-A482-2190-AB17-A3709A6395F1}"/>
              </a:ext>
            </a:extLst>
          </p:cNvPr>
          <p:cNvCxnSpPr/>
          <p:nvPr userDrawn="1"/>
        </p:nvCxnSpPr>
        <p:spPr>
          <a:xfrm>
            <a:off x="2" y="1812139"/>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platzhalter 6">
            <a:extLst>
              <a:ext uri="{FF2B5EF4-FFF2-40B4-BE49-F238E27FC236}">
                <a16:creationId xmlns:a16="http://schemas.microsoft.com/office/drawing/2014/main" id="{73E6E25A-E187-3EC2-1E8C-DB27E08FC883}"/>
              </a:ext>
            </a:extLst>
          </p:cNvPr>
          <p:cNvSpPr>
            <a:spLocks noGrp="1"/>
          </p:cNvSpPr>
          <p:nvPr>
            <p:ph type="body" sz="quarter" idx="21" hasCustomPrompt="1"/>
          </p:nvPr>
        </p:nvSpPr>
        <p:spPr>
          <a:xfrm>
            <a:off x="514800" y="511200"/>
            <a:ext cx="7704000" cy="233363"/>
          </a:xfrm>
          <a:prstGeom prst="rect">
            <a:avLst/>
          </a:prstGeom>
        </p:spPr>
        <p:txBody>
          <a:bodyPr vert="horz" lIns="0" tIns="0" rIns="0" bIns="0" rtlCol="0">
            <a:noAutofit/>
          </a:bodyPr>
          <a:lstStyle>
            <a:lvl1pPr>
              <a:defRPr lang="de-DE" sz="1100" dirty="0">
                <a:solidFill>
                  <a:srgbClr val="CE0000"/>
                </a:solidFill>
                <a:latin typeface="Franklin Gothic Demi" panose="020B0703020102020204" pitchFamily="34" charset="0"/>
              </a:defRPr>
            </a:lvl1pPr>
          </a:lstStyle>
          <a:p>
            <a:pPr lvl="0"/>
            <a:r>
              <a:rPr lang="de-DE" sz="1100"/>
              <a:t>Abschnittsname – Franklin </a:t>
            </a:r>
            <a:r>
              <a:rPr lang="de-DE" sz="1100" err="1">
                <a:solidFill>
                  <a:srgbClr val="CE0000"/>
                </a:solidFill>
              </a:rPr>
              <a:t>Gothic</a:t>
            </a:r>
            <a:r>
              <a:rPr lang="de-DE" sz="1100"/>
              <a:t> Demi 11 </a:t>
            </a:r>
            <a:r>
              <a:rPr lang="de-DE" sz="1100" err="1"/>
              <a:t>pt</a:t>
            </a:r>
            <a:endParaRPr lang="de-DE" sz="1100"/>
          </a:p>
        </p:txBody>
      </p:sp>
      <p:sp>
        <p:nvSpPr>
          <p:cNvPr id="12" name="Textplatzhalter 29">
            <a:extLst>
              <a:ext uri="{FF2B5EF4-FFF2-40B4-BE49-F238E27FC236}">
                <a16:creationId xmlns:a16="http://schemas.microsoft.com/office/drawing/2014/main" id="{B8081526-A80A-1630-10EC-98D52AE7FA10}"/>
              </a:ext>
            </a:extLst>
          </p:cNvPr>
          <p:cNvSpPr>
            <a:spLocks noGrp="1"/>
          </p:cNvSpPr>
          <p:nvPr>
            <p:ph type="body" sz="quarter" idx="23" hasCustomPrompt="1"/>
          </p:nvPr>
        </p:nvSpPr>
        <p:spPr>
          <a:xfrm>
            <a:off x="4234444" y="6237288"/>
            <a:ext cx="3445881" cy="360362"/>
          </a:xfrm>
          <a:prstGeom prst="rect">
            <a:avLst/>
          </a:prstGeom>
        </p:spPr>
        <p:txBody>
          <a:bodyPr anchor="b" anchorCtr="0"/>
          <a:lstStyle>
            <a:lvl1pPr algn="r">
              <a:lnSpc>
                <a:spcPts val="900"/>
              </a:lnSpc>
              <a:spcBef>
                <a:spcPts val="0"/>
              </a:spcBef>
              <a:defRPr sz="700"/>
            </a:lvl1pPr>
          </a:lstStyle>
          <a:p>
            <a:pPr lvl="0"/>
            <a:r>
              <a:rPr lang="de-DE"/>
              <a:t>Fußnote Franklin </a:t>
            </a:r>
            <a:r>
              <a:rPr lang="de-DE" err="1"/>
              <a:t>Gothic</a:t>
            </a:r>
            <a:r>
              <a:rPr lang="de-DE"/>
              <a:t> Book, 7 </a:t>
            </a:r>
            <a:r>
              <a:rPr lang="de-DE" err="1"/>
              <a:t>pt</a:t>
            </a:r>
            <a:r>
              <a:rPr lang="de-DE"/>
              <a:t>, Zeilenabstand 9, rechtsbündig</a:t>
            </a:r>
          </a:p>
        </p:txBody>
      </p:sp>
      <p:sp>
        <p:nvSpPr>
          <p:cNvPr id="4" name="Titel 3">
            <a:extLst>
              <a:ext uri="{FF2B5EF4-FFF2-40B4-BE49-F238E27FC236}">
                <a16:creationId xmlns:a16="http://schemas.microsoft.com/office/drawing/2014/main" id="{62490C61-A0E9-F823-CF1E-100303D46B55}"/>
              </a:ext>
            </a:extLst>
          </p:cNvPr>
          <p:cNvSpPr>
            <a:spLocks noGrp="1"/>
          </p:cNvSpPr>
          <p:nvPr>
            <p:ph type="title" hasCustomPrompt="1"/>
          </p:nvPr>
        </p:nvSpPr>
        <p:spPr/>
        <p:txBody>
          <a:bodyPr/>
          <a:lstStyle/>
          <a:p>
            <a:r>
              <a:rPr lang="de-DE"/>
              <a:t>Headline zweizeilig </a:t>
            </a:r>
            <a:r>
              <a:rPr lang="de-DE" err="1"/>
              <a:t>Abril</a:t>
            </a:r>
            <a:r>
              <a:rPr lang="de-DE"/>
              <a:t> Display 32 ZA 1,0 Headline einzeilig 42 </a:t>
            </a:r>
            <a:r>
              <a:rPr lang="de-DE" err="1"/>
              <a:t>pt</a:t>
            </a:r>
            <a:r>
              <a:rPr lang="de-DE"/>
              <a:t> ZA 0,94</a:t>
            </a:r>
          </a:p>
        </p:txBody>
      </p:sp>
      <p:sp>
        <p:nvSpPr>
          <p:cNvPr id="8" name="Textplatzhalter 5">
            <a:extLst>
              <a:ext uri="{FF2B5EF4-FFF2-40B4-BE49-F238E27FC236}">
                <a16:creationId xmlns:a16="http://schemas.microsoft.com/office/drawing/2014/main" id="{1F06F2EF-27A1-7DAA-D4AC-AD88931EA9AB}"/>
              </a:ext>
            </a:extLst>
          </p:cNvPr>
          <p:cNvSpPr>
            <a:spLocks noGrp="1"/>
          </p:cNvSpPr>
          <p:nvPr>
            <p:ph type="body" sz="quarter" idx="20" hasCustomPrompt="1"/>
          </p:nvPr>
        </p:nvSpPr>
        <p:spPr>
          <a:xfrm>
            <a:off x="515938" y="2098800"/>
            <a:ext cx="7164000" cy="3852000"/>
          </a:xfrm>
        </p:spPr>
        <p:txBody>
          <a:bodyPr/>
          <a:lstStyle>
            <a:lvl1pPr>
              <a:defRPr/>
            </a:lvl1pPr>
            <a:lvl3pPr>
              <a:lnSpc>
                <a:spcPts val="1400"/>
              </a:lnSpc>
              <a:defRPr/>
            </a:lvl3pPr>
          </a:lstStyle>
          <a:p>
            <a:pPr lvl="0"/>
            <a:r>
              <a:rPr lang="de-DE"/>
              <a:t>Fließtext in Franklin </a:t>
            </a:r>
            <a:r>
              <a:rPr lang="de-DE" err="1"/>
              <a:t>Gothic</a:t>
            </a:r>
            <a:r>
              <a:rPr lang="de-DE"/>
              <a:t> Book, 14 </a:t>
            </a:r>
            <a:r>
              <a:rPr lang="de-DE" err="1"/>
              <a:t>pt</a:t>
            </a:r>
            <a:r>
              <a:rPr lang="de-DE"/>
              <a:t>, Zeilenabstand 20 </a:t>
            </a:r>
            <a:r>
              <a:rPr lang="de-DE" err="1"/>
              <a:t>pt</a:t>
            </a:r>
            <a:r>
              <a:rPr lang="de-DE"/>
              <a:t>, Fettungen in schwarz und Franklin </a:t>
            </a:r>
            <a:r>
              <a:rPr lang="de-DE" err="1"/>
              <a:t>Gothic</a:t>
            </a:r>
            <a:r>
              <a:rPr lang="de-DE"/>
              <a:t> Demi. Der Text verläuft auf dieser Folieneinstellung einspaltig. </a:t>
            </a:r>
          </a:p>
        </p:txBody>
      </p:sp>
      <p:sp>
        <p:nvSpPr>
          <p:cNvPr id="9" name="Textplatzhalter 5">
            <a:extLst>
              <a:ext uri="{FF2B5EF4-FFF2-40B4-BE49-F238E27FC236}">
                <a16:creationId xmlns:a16="http://schemas.microsoft.com/office/drawing/2014/main" id="{F72D57FB-8786-43E2-8B86-438E627CCDB6}"/>
              </a:ext>
            </a:extLst>
          </p:cNvPr>
          <p:cNvSpPr>
            <a:spLocks noGrp="1"/>
          </p:cNvSpPr>
          <p:nvPr>
            <p:ph type="body" sz="quarter" idx="24" hasCustomPrompt="1"/>
          </p:nvPr>
        </p:nvSpPr>
        <p:spPr>
          <a:xfrm>
            <a:off x="8218800" y="2098800"/>
            <a:ext cx="3456000" cy="3852000"/>
          </a:xfrm>
        </p:spPr>
        <p:txBody>
          <a:bodyPr/>
          <a:lstStyle>
            <a:lvl1pPr>
              <a:defRPr/>
            </a:lvl1pPr>
            <a:lvl3pPr>
              <a:lnSpc>
                <a:spcPts val="1400"/>
              </a:lnSpc>
              <a:defRPr/>
            </a:lvl3pPr>
          </a:lstStyle>
          <a:p>
            <a:pPr lvl="0"/>
            <a:r>
              <a:rPr lang="de-DE"/>
              <a:t>Hier kann weiterer Text stehen. Oder Nr. Einsen. Fließtext in Franklin </a:t>
            </a:r>
            <a:r>
              <a:rPr lang="de-DE" err="1"/>
              <a:t>Gothic</a:t>
            </a:r>
            <a:r>
              <a:rPr lang="de-DE"/>
              <a:t> Book, 14 </a:t>
            </a:r>
            <a:r>
              <a:rPr lang="de-DE" err="1"/>
              <a:t>pt</a:t>
            </a:r>
            <a:r>
              <a:rPr lang="de-DE"/>
              <a:t>, Zeilenabstand 20 </a:t>
            </a:r>
            <a:r>
              <a:rPr lang="de-DE" err="1"/>
              <a:t>pt</a:t>
            </a:r>
            <a:r>
              <a:rPr lang="de-DE"/>
              <a:t>, Fettungen in schwarz und Franklin </a:t>
            </a:r>
            <a:r>
              <a:rPr lang="de-DE" err="1"/>
              <a:t>Gothic</a:t>
            </a:r>
            <a:r>
              <a:rPr lang="de-DE"/>
              <a:t> Demi. </a:t>
            </a:r>
          </a:p>
        </p:txBody>
      </p:sp>
    </p:spTree>
    <p:extLst>
      <p:ext uri="{BB962C8B-B14F-4D97-AF65-F5344CB8AC3E}">
        <p14:creationId xmlns:p14="http://schemas.microsoft.com/office/powerpoint/2010/main" val="1458888405"/>
      </p:ext>
    </p:extLst>
  </p:cSld>
  <p:clrMapOvr>
    <a:masterClrMapping/>
  </p:clrMapOvr>
  <p:extLst>
    <p:ext uri="{DCECCB84-F9BA-43D5-87BE-67443E8EF086}">
      <p15:sldGuideLst xmlns:p15="http://schemas.microsoft.com/office/powerpoint/2012/main">
        <p15:guide id="4" pos="2343">
          <p15:clr>
            <a:srgbClr val="FBAE40"/>
          </p15:clr>
        </p15:guide>
        <p15:guide id="5" pos="4679">
          <p15:clr>
            <a:srgbClr val="FBAE40"/>
          </p15:clr>
        </p15:guide>
        <p15:guide id="6" pos="536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2024_Text links, Abbildungen rechts, Überschrift 2-zeilig">
    <p:spTree>
      <p:nvGrpSpPr>
        <p:cNvPr id="1" name=""/>
        <p:cNvGrpSpPr/>
        <p:nvPr/>
      </p:nvGrpSpPr>
      <p:grpSpPr>
        <a:xfrm>
          <a:off x="0" y="0"/>
          <a:ext cx="0" cy="0"/>
          <a:chOff x="0" y="0"/>
          <a:chExt cx="0" cy="0"/>
        </a:xfrm>
      </p:grpSpPr>
      <p:sp>
        <p:nvSpPr>
          <p:cNvPr id="4" name="Bildplatzhalter 3">
            <a:extLst>
              <a:ext uri="{FF2B5EF4-FFF2-40B4-BE49-F238E27FC236}">
                <a16:creationId xmlns:a16="http://schemas.microsoft.com/office/drawing/2014/main" id="{897D4077-A867-D64A-E1AC-1561822800F1}"/>
              </a:ext>
            </a:extLst>
          </p:cNvPr>
          <p:cNvSpPr>
            <a:spLocks noGrp="1"/>
          </p:cNvSpPr>
          <p:nvPr>
            <p:ph type="pic" sz="quarter" idx="19"/>
          </p:nvPr>
        </p:nvSpPr>
        <p:spPr>
          <a:xfrm>
            <a:off x="4511675" y="1184275"/>
            <a:ext cx="7680323" cy="5673725"/>
          </a:xfrm>
          <a:prstGeom prst="rect">
            <a:avLst/>
          </a:prstGeom>
          <a:solidFill>
            <a:srgbClr val="B9D0C8"/>
          </a:solidFill>
        </p:spPr>
        <p:txBody>
          <a:bodyPr/>
          <a:lstStyle/>
          <a:p>
            <a:r>
              <a:rPr lang="de-DE"/>
              <a:t>Bild durch Klicken auf Symbol hinzufügen</a:t>
            </a:r>
          </a:p>
        </p:txBody>
      </p:sp>
      <p:sp>
        <p:nvSpPr>
          <p:cNvPr id="30" name="Textplatzhalter 29">
            <a:extLst>
              <a:ext uri="{FF2B5EF4-FFF2-40B4-BE49-F238E27FC236}">
                <a16:creationId xmlns:a16="http://schemas.microsoft.com/office/drawing/2014/main" id="{4742D01D-B998-ADBF-7360-07A23A67E63B}"/>
              </a:ext>
            </a:extLst>
          </p:cNvPr>
          <p:cNvSpPr>
            <a:spLocks noGrp="1"/>
          </p:cNvSpPr>
          <p:nvPr>
            <p:ph type="body" sz="quarter" idx="16" hasCustomPrompt="1"/>
          </p:nvPr>
        </p:nvSpPr>
        <p:spPr>
          <a:xfrm>
            <a:off x="4756320" y="6237289"/>
            <a:ext cx="6919742" cy="360362"/>
          </a:xfrm>
          <a:prstGeom prst="rect">
            <a:avLst/>
          </a:prstGeom>
        </p:spPr>
        <p:txBody>
          <a:bodyPr anchor="b" anchorCtr="0"/>
          <a:lstStyle>
            <a:lvl1pPr algn="r">
              <a:lnSpc>
                <a:spcPts val="900"/>
              </a:lnSpc>
              <a:spcBef>
                <a:spcPts val="0"/>
              </a:spcBef>
              <a:defRPr sz="700"/>
            </a:lvl1pPr>
          </a:lstStyle>
          <a:p>
            <a:pPr lvl="0"/>
            <a:r>
              <a:rPr lang="de-DE"/>
              <a:t>Fußnote Franklin </a:t>
            </a:r>
            <a:r>
              <a:rPr lang="de-DE" err="1"/>
              <a:t>Gothic</a:t>
            </a:r>
            <a:r>
              <a:rPr lang="de-DE"/>
              <a:t> Book, 7 </a:t>
            </a:r>
            <a:r>
              <a:rPr lang="de-DE" err="1"/>
              <a:t>pt</a:t>
            </a:r>
            <a:r>
              <a:rPr lang="de-DE"/>
              <a:t>, Zeilenabstand 9, rechtsbündig</a:t>
            </a:r>
          </a:p>
        </p:txBody>
      </p:sp>
      <p:sp>
        <p:nvSpPr>
          <p:cNvPr id="31" name="Fußzeilenplatzhalter 30">
            <a:extLst>
              <a:ext uri="{FF2B5EF4-FFF2-40B4-BE49-F238E27FC236}">
                <a16:creationId xmlns:a16="http://schemas.microsoft.com/office/drawing/2014/main" id="{115CF64E-4C0D-9718-D8FA-BBF43416A74A}"/>
              </a:ext>
            </a:extLst>
          </p:cNvPr>
          <p:cNvSpPr>
            <a:spLocks noGrp="1"/>
          </p:cNvSpPr>
          <p:nvPr>
            <p:ph type="ftr" sz="quarter" idx="17"/>
          </p:nvPr>
        </p:nvSpPr>
        <p:spPr/>
        <p:txBody>
          <a:bodyPr/>
          <a:lstStyle/>
          <a:p>
            <a:r>
              <a:rPr lang="de-DE"/>
              <a:t>Tagesspiegel Themenspeziale Zukunftsthemen 2025</a:t>
            </a:r>
          </a:p>
        </p:txBody>
      </p:sp>
      <p:sp>
        <p:nvSpPr>
          <p:cNvPr id="32" name="Foliennummernplatzhalter 31">
            <a:extLst>
              <a:ext uri="{FF2B5EF4-FFF2-40B4-BE49-F238E27FC236}">
                <a16:creationId xmlns:a16="http://schemas.microsoft.com/office/drawing/2014/main" id="{232ABAA6-B985-F354-991B-B47415E70C34}"/>
              </a:ext>
            </a:extLst>
          </p:cNvPr>
          <p:cNvSpPr>
            <a:spLocks noGrp="1"/>
          </p:cNvSpPr>
          <p:nvPr>
            <p:ph type="sldNum" sz="quarter" idx="18"/>
          </p:nvPr>
        </p:nvSpPr>
        <p:spPr/>
        <p:txBody>
          <a:bodyPr/>
          <a:lstStyle/>
          <a:p>
            <a:fld id="{8F4F06AB-2524-4CD8-80D4-85B41CAB7F17}" type="slidenum">
              <a:rPr lang="de-DE" smtClean="0"/>
              <a:pPr/>
              <a:t>‹Nr.›</a:t>
            </a:fld>
            <a:endParaRPr lang="de-DE"/>
          </a:p>
        </p:txBody>
      </p:sp>
      <p:cxnSp>
        <p:nvCxnSpPr>
          <p:cNvPr id="2" name="Straight Connector 22">
            <a:extLst>
              <a:ext uri="{FF2B5EF4-FFF2-40B4-BE49-F238E27FC236}">
                <a16:creationId xmlns:a16="http://schemas.microsoft.com/office/drawing/2014/main" id="{317F15FB-36CF-0D95-79B6-079A5FCDF750}"/>
              </a:ext>
            </a:extLst>
          </p:cNvPr>
          <p:cNvCxnSpPr/>
          <p:nvPr userDrawn="1"/>
        </p:nvCxnSpPr>
        <p:spPr>
          <a:xfrm>
            <a:off x="4234870"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platzhalter 29">
            <a:extLst>
              <a:ext uri="{FF2B5EF4-FFF2-40B4-BE49-F238E27FC236}">
                <a16:creationId xmlns:a16="http://schemas.microsoft.com/office/drawing/2014/main" id="{1B93FA8F-C199-F1FF-BBD6-C52035C1DBF1}"/>
              </a:ext>
            </a:extLst>
          </p:cNvPr>
          <p:cNvSpPr>
            <a:spLocks noGrp="1"/>
          </p:cNvSpPr>
          <p:nvPr>
            <p:ph type="body" sz="quarter" idx="20" hasCustomPrompt="1"/>
          </p:nvPr>
        </p:nvSpPr>
        <p:spPr>
          <a:xfrm>
            <a:off x="2705421" y="6237287"/>
            <a:ext cx="1008000" cy="360363"/>
          </a:xfrm>
          <a:prstGeom prst="rect">
            <a:avLst/>
          </a:prstGeom>
        </p:spPr>
        <p:txBody>
          <a:bodyPr anchor="b" anchorCtr="0"/>
          <a:lstStyle>
            <a:lvl1pPr algn="r">
              <a:lnSpc>
                <a:spcPts val="900"/>
              </a:lnSpc>
              <a:spcBef>
                <a:spcPts val="0"/>
              </a:spcBef>
              <a:defRPr sz="700"/>
            </a:lvl1pPr>
          </a:lstStyle>
          <a:p>
            <a:pPr lvl="0"/>
            <a:r>
              <a:rPr lang="de-DE"/>
              <a:t>Max. 3 Zeilen, Bildbeschreibung © Franklin GB, 7 </a:t>
            </a:r>
            <a:r>
              <a:rPr lang="de-DE" err="1"/>
              <a:t>pt</a:t>
            </a:r>
            <a:r>
              <a:rPr lang="de-DE"/>
              <a:t>, ZA 9</a:t>
            </a:r>
          </a:p>
        </p:txBody>
      </p:sp>
      <p:pic>
        <p:nvPicPr>
          <p:cNvPr id="8" name="Picture 10">
            <a:extLst>
              <a:ext uri="{FF2B5EF4-FFF2-40B4-BE49-F238E27FC236}">
                <a16:creationId xmlns:a16="http://schemas.microsoft.com/office/drawing/2014/main" id="{344283EC-BA90-128C-E09E-856B427EA36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778657" y="6508478"/>
            <a:ext cx="193967" cy="75373"/>
          </a:xfrm>
          <a:prstGeom prst="rect">
            <a:avLst/>
          </a:prstGeom>
        </p:spPr>
      </p:pic>
      <p:sp>
        <p:nvSpPr>
          <p:cNvPr id="3" name="Titel 2">
            <a:extLst>
              <a:ext uri="{FF2B5EF4-FFF2-40B4-BE49-F238E27FC236}">
                <a16:creationId xmlns:a16="http://schemas.microsoft.com/office/drawing/2014/main" id="{E2EBE779-80D2-D974-E5A3-70BFB11DC225}"/>
              </a:ext>
            </a:extLst>
          </p:cNvPr>
          <p:cNvSpPr>
            <a:spLocks noGrp="1"/>
          </p:cNvSpPr>
          <p:nvPr>
            <p:ph type="title" hasCustomPrompt="1"/>
          </p:nvPr>
        </p:nvSpPr>
        <p:spPr>
          <a:xfrm>
            <a:off x="515937" y="832583"/>
            <a:ext cx="3455988" cy="845405"/>
          </a:xfrm>
        </p:spPr>
        <p:txBody>
          <a:bodyPr/>
          <a:lstStyle>
            <a:lvl1pPr>
              <a:defRPr/>
            </a:lvl1pPr>
          </a:lstStyle>
          <a:p>
            <a:r>
              <a:rPr lang="de-DE"/>
              <a:t>Seitentitel </a:t>
            </a:r>
            <a:r>
              <a:rPr lang="de-DE" err="1"/>
              <a:t>Abril</a:t>
            </a:r>
            <a:r>
              <a:rPr lang="de-DE"/>
              <a:t>  Display 32 ZA 1</a:t>
            </a:r>
          </a:p>
        </p:txBody>
      </p:sp>
      <p:sp>
        <p:nvSpPr>
          <p:cNvPr id="9" name="Textplatzhalter 6">
            <a:extLst>
              <a:ext uri="{FF2B5EF4-FFF2-40B4-BE49-F238E27FC236}">
                <a16:creationId xmlns:a16="http://schemas.microsoft.com/office/drawing/2014/main" id="{7F20617B-560F-333D-FC4B-FAE50EC2618A}"/>
              </a:ext>
            </a:extLst>
          </p:cNvPr>
          <p:cNvSpPr>
            <a:spLocks noGrp="1"/>
          </p:cNvSpPr>
          <p:nvPr>
            <p:ph type="body" sz="quarter" idx="21" hasCustomPrompt="1"/>
          </p:nvPr>
        </p:nvSpPr>
        <p:spPr>
          <a:xfrm>
            <a:off x="514800" y="511200"/>
            <a:ext cx="3457125" cy="233363"/>
          </a:xfrm>
          <a:prstGeom prst="rect">
            <a:avLst/>
          </a:prstGeom>
        </p:spPr>
        <p:txBody>
          <a:bodyPr vert="horz" lIns="0" tIns="0" rIns="0" bIns="0" rtlCol="0">
            <a:noAutofit/>
          </a:bodyPr>
          <a:lstStyle>
            <a:lvl1pPr>
              <a:defRPr lang="de-DE" sz="1100" dirty="0">
                <a:solidFill>
                  <a:srgbClr val="CE0000"/>
                </a:solidFill>
                <a:latin typeface="Franklin Gothic Demi" panose="020B0703020102020204" pitchFamily="34" charset="0"/>
              </a:defRPr>
            </a:lvl1pPr>
          </a:lstStyle>
          <a:p>
            <a:pPr lvl="0"/>
            <a:r>
              <a:rPr lang="de-DE" sz="1100"/>
              <a:t>Abschnittsname – Franklin </a:t>
            </a:r>
            <a:r>
              <a:rPr lang="de-DE" sz="1100" err="1">
                <a:solidFill>
                  <a:srgbClr val="CE0000"/>
                </a:solidFill>
              </a:rPr>
              <a:t>Gothic</a:t>
            </a:r>
            <a:r>
              <a:rPr lang="de-DE" sz="1100"/>
              <a:t> Demi 11 </a:t>
            </a:r>
            <a:r>
              <a:rPr lang="de-DE" sz="1100" err="1"/>
              <a:t>pt</a:t>
            </a:r>
            <a:endParaRPr lang="de-DE" sz="1100"/>
          </a:p>
        </p:txBody>
      </p:sp>
      <p:sp>
        <p:nvSpPr>
          <p:cNvPr id="10" name="Textplatzhalter 9">
            <a:extLst>
              <a:ext uri="{FF2B5EF4-FFF2-40B4-BE49-F238E27FC236}">
                <a16:creationId xmlns:a16="http://schemas.microsoft.com/office/drawing/2014/main" id="{E9368980-688D-B355-D21A-3EBB448995B7}"/>
              </a:ext>
            </a:extLst>
          </p:cNvPr>
          <p:cNvSpPr>
            <a:spLocks noGrp="1"/>
          </p:cNvSpPr>
          <p:nvPr>
            <p:ph type="body" sz="quarter" idx="22" hasCustomPrompt="1"/>
          </p:nvPr>
        </p:nvSpPr>
        <p:spPr>
          <a:xfrm>
            <a:off x="515937" y="2098800"/>
            <a:ext cx="3456000" cy="3834000"/>
          </a:xfrm>
        </p:spPr>
        <p:txBody>
          <a:bodyPr/>
          <a:lstStyle>
            <a:lvl3pPr>
              <a:lnSpc>
                <a:spcPts val="1400"/>
              </a:lnSpc>
              <a:defRPr/>
            </a:lvl3pPr>
          </a:lstStyle>
          <a:p>
            <a:pPr lvl="0"/>
            <a:r>
              <a:rPr lang="de-DE"/>
              <a:t>Fließtext in Franklin </a:t>
            </a:r>
            <a:r>
              <a:rPr lang="de-DE" err="1"/>
              <a:t>Gothic</a:t>
            </a:r>
            <a:r>
              <a:rPr lang="de-DE"/>
              <a:t> Book, 14 </a:t>
            </a:r>
            <a:r>
              <a:rPr lang="de-DE" err="1"/>
              <a:t>pt</a:t>
            </a:r>
            <a:r>
              <a:rPr lang="de-DE"/>
              <a:t>, Zeilenabstand 20 </a:t>
            </a:r>
            <a:r>
              <a:rPr lang="de-DE" err="1"/>
              <a:t>pt</a:t>
            </a:r>
            <a:r>
              <a:rPr lang="de-DE"/>
              <a:t>, Fettungen in schwarz und Franklin </a:t>
            </a:r>
            <a:r>
              <a:rPr lang="de-DE" err="1"/>
              <a:t>Gothic</a:t>
            </a:r>
            <a:r>
              <a:rPr lang="de-DE"/>
              <a:t> Demi</a:t>
            </a:r>
          </a:p>
        </p:txBody>
      </p:sp>
    </p:spTree>
    <p:extLst>
      <p:ext uri="{BB962C8B-B14F-4D97-AF65-F5344CB8AC3E}">
        <p14:creationId xmlns:p14="http://schemas.microsoft.com/office/powerpoint/2010/main" val="2861381330"/>
      </p:ext>
    </p:extLst>
  </p:cSld>
  <p:clrMapOvr>
    <a:masterClrMapping/>
  </p:clrMapOvr>
  <p:extLst>
    <p:ext uri="{DCECCB84-F9BA-43D5-87BE-67443E8EF086}">
      <p15:sldGuideLst xmlns:p15="http://schemas.microsoft.com/office/powerpoint/2012/main">
        <p15:guide id="3" orient="horz" pos="4320">
          <p15:clr>
            <a:srgbClr val="FBAE40"/>
          </p15:clr>
        </p15:guide>
        <p15:guide id="4" pos="2343">
          <p15:clr>
            <a:srgbClr val="FBAE40"/>
          </p15:clr>
        </p15:guide>
        <p15:guide id="5" pos="300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024_Inhalt HG grün">
    <p:bg>
      <p:bgPr>
        <a:solidFill>
          <a:schemeClr val="accent2"/>
        </a:solidFill>
        <a:effectLst/>
      </p:bgPr>
    </p:bg>
    <p:spTree>
      <p:nvGrpSpPr>
        <p:cNvPr id="1" name=""/>
        <p:cNvGrpSpPr/>
        <p:nvPr/>
      </p:nvGrpSpPr>
      <p:grpSpPr>
        <a:xfrm>
          <a:off x="0" y="0"/>
          <a:ext cx="0" cy="0"/>
          <a:chOff x="0" y="0"/>
          <a:chExt cx="0" cy="0"/>
        </a:xfrm>
      </p:grpSpPr>
      <p:sp>
        <p:nvSpPr>
          <p:cNvPr id="3" name="Fußzeilenplatzhalter 4">
            <a:extLst>
              <a:ext uri="{FF2B5EF4-FFF2-40B4-BE49-F238E27FC236}">
                <a16:creationId xmlns:a16="http://schemas.microsoft.com/office/drawing/2014/main" id="{3AEFA75E-FC89-52AC-E48D-37D75EDBD1F6}"/>
              </a:ext>
            </a:extLst>
          </p:cNvPr>
          <p:cNvSpPr>
            <a:spLocks noGrp="1"/>
          </p:cNvSpPr>
          <p:nvPr>
            <p:ph type="ftr" sz="quarter" idx="3"/>
          </p:nvPr>
        </p:nvSpPr>
        <p:spPr>
          <a:xfrm>
            <a:off x="515938" y="6416675"/>
            <a:ext cx="2645615" cy="180972"/>
          </a:xfrm>
          <a:prstGeom prst="rect">
            <a:avLst/>
          </a:prstGeom>
        </p:spPr>
        <p:txBody>
          <a:bodyPr vert="horz" wrap="none" lIns="0" tIns="0" rIns="0" bIns="0" rtlCol="0" anchor="b" anchorCtr="0"/>
          <a:lstStyle>
            <a:lvl1pPr algn="l">
              <a:defRPr sz="700">
                <a:solidFill>
                  <a:srgbClr val="CE0000"/>
                </a:solidFill>
                <a:latin typeface="Franklin Gothic Demi" panose="020B0703020102020204" pitchFamily="34" charset="0"/>
              </a:defRPr>
            </a:lvl1pPr>
          </a:lstStyle>
          <a:p>
            <a:r>
              <a:rPr lang="de-DE"/>
              <a:t>Tagesspiegel Themenspeziale Zukunftsthemen 2025</a:t>
            </a:r>
          </a:p>
        </p:txBody>
      </p:sp>
      <p:sp>
        <p:nvSpPr>
          <p:cNvPr id="6" name="Foliennummernplatzhalter 5">
            <a:extLst>
              <a:ext uri="{FF2B5EF4-FFF2-40B4-BE49-F238E27FC236}">
                <a16:creationId xmlns:a16="http://schemas.microsoft.com/office/drawing/2014/main" id="{F99BDC89-C771-3674-8882-422B7652490C}"/>
              </a:ext>
            </a:extLst>
          </p:cNvPr>
          <p:cNvSpPr>
            <a:spLocks noGrp="1"/>
          </p:cNvSpPr>
          <p:nvPr>
            <p:ph type="sldNum" sz="quarter" idx="4"/>
          </p:nvPr>
        </p:nvSpPr>
        <p:spPr>
          <a:xfrm>
            <a:off x="1" y="6416674"/>
            <a:ext cx="515938" cy="180975"/>
          </a:xfrm>
          <a:prstGeom prst="rect">
            <a:avLst/>
          </a:prstGeom>
        </p:spPr>
        <p:txBody>
          <a:bodyPr vert="horz" wrap="none" lIns="0" tIns="0" rIns="0" bIns="0" rtlCol="0" anchor="b" anchorCtr="0"/>
          <a:lstStyle>
            <a:lvl1pPr algn="ctr">
              <a:defRPr sz="700">
                <a:solidFill>
                  <a:srgbClr val="CE0000"/>
                </a:solidFill>
                <a:latin typeface="Franklin Gothic Demi" panose="020B0703020102020204" pitchFamily="34" charset="0"/>
              </a:defRPr>
            </a:lvl1pPr>
          </a:lstStyle>
          <a:p>
            <a:fld id="{8F4F06AB-2524-4CD8-80D4-85B41CAB7F17}" type="slidenum">
              <a:rPr lang="de-DE" smtClean="0"/>
              <a:pPr/>
              <a:t>‹Nr.›</a:t>
            </a:fld>
            <a:endParaRPr lang="de-DE"/>
          </a:p>
        </p:txBody>
      </p:sp>
      <p:sp>
        <p:nvSpPr>
          <p:cNvPr id="4" name="Titel 3">
            <a:extLst>
              <a:ext uri="{FF2B5EF4-FFF2-40B4-BE49-F238E27FC236}">
                <a16:creationId xmlns:a16="http://schemas.microsoft.com/office/drawing/2014/main" id="{0A856E1B-3153-9A62-8EBE-8A954B77C1E8}"/>
              </a:ext>
            </a:extLst>
          </p:cNvPr>
          <p:cNvSpPr>
            <a:spLocks noGrp="1"/>
          </p:cNvSpPr>
          <p:nvPr>
            <p:ph type="title" hasCustomPrompt="1"/>
          </p:nvPr>
        </p:nvSpPr>
        <p:spPr/>
        <p:txBody>
          <a:bodyPr/>
          <a:lstStyle>
            <a:lvl1pPr>
              <a:lnSpc>
                <a:spcPct val="94000"/>
              </a:lnSpc>
              <a:defRPr sz="4200"/>
            </a:lvl1pPr>
          </a:lstStyle>
          <a:p>
            <a:r>
              <a:rPr lang="de-DE"/>
              <a:t>Inhalt</a:t>
            </a:r>
          </a:p>
        </p:txBody>
      </p:sp>
      <p:sp>
        <p:nvSpPr>
          <p:cNvPr id="2" name="Textplatzhalter 4">
            <a:extLst>
              <a:ext uri="{FF2B5EF4-FFF2-40B4-BE49-F238E27FC236}">
                <a16:creationId xmlns:a16="http://schemas.microsoft.com/office/drawing/2014/main" id="{3918D088-80D9-3861-F3D7-7B812E9F629C}"/>
              </a:ext>
            </a:extLst>
          </p:cNvPr>
          <p:cNvSpPr>
            <a:spLocks noGrp="1"/>
          </p:cNvSpPr>
          <p:nvPr>
            <p:ph type="body" sz="quarter" idx="10" hasCustomPrompt="1"/>
          </p:nvPr>
        </p:nvSpPr>
        <p:spPr>
          <a:xfrm>
            <a:off x="515938" y="2138400"/>
            <a:ext cx="7704000" cy="3812400"/>
          </a:xfrm>
        </p:spPr>
        <p:txBody>
          <a:bodyPr/>
          <a:lstStyle>
            <a:lvl1pPr>
              <a:lnSpc>
                <a:spcPts val="2500"/>
              </a:lnSpc>
              <a:spcBef>
                <a:spcPts val="0"/>
              </a:spcBef>
              <a:defRPr sz="2200">
                <a:latin typeface="Abril Display" panose="02000503000000020003" pitchFamily="50" charset="0"/>
              </a:defRPr>
            </a:lvl1pPr>
            <a:lvl2pPr>
              <a:lnSpc>
                <a:spcPts val="2000"/>
              </a:lnSpc>
              <a:spcBef>
                <a:spcPts val="0"/>
              </a:spcBef>
              <a:defRPr lang="de-DE" sz="1800" kern="1200" dirty="0" smtClean="0">
                <a:solidFill>
                  <a:schemeClr val="tx1"/>
                </a:solidFill>
                <a:latin typeface="Abril Display" panose="02000503000000020003" pitchFamily="50" charset="0"/>
                <a:ea typeface="+mn-ea"/>
                <a:cs typeface="+mn-cs"/>
              </a:defRPr>
            </a:lvl2pPr>
            <a:lvl3pPr>
              <a:defRPr/>
            </a:lvl3pPr>
          </a:lstStyle>
          <a:p>
            <a:pPr lvl="0"/>
            <a:r>
              <a:rPr lang="de-DE"/>
              <a:t>Inhalte mittels Tabelle einfügen, </a:t>
            </a:r>
            <a:r>
              <a:rPr lang="de-DE" err="1"/>
              <a:t>Abril</a:t>
            </a:r>
            <a:r>
              <a:rPr lang="de-DE"/>
              <a:t> Display 22</a:t>
            </a:r>
          </a:p>
          <a:p>
            <a:pPr lvl="1"/>
            <a:r>
              <a:rPr lang="de-DE" err="1"/>
              <a:t>Ggf</a:t>
            </a:r>
            <a:r>
              <a:rPr lang="de-DE"/>
              <a:t> Schrift runter skalieren bis maximal 16 Pt.</a:t>
            </a:r>
          </a:p>
        </p:txBody>
      </p:sp>
    </p:spTree>
    <p:extLst>
      <p:ext uri="{BB962C8B-B14F-4D97-AF65-F5344CB8AC3E}">
        <p14:creationId xmlns:p14="http://schemas.microsoft.com/office/powerpoint/2010/main" val="4732860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024_Inhalt lang">
    <p:spTree>
      <p:nvGrpSpPr>
        <p:cNvPr id="1" name=""/>
        <p:cNvGrpSpPr/>
        <p:nvPr/>
      </p:nvGrpSpPr>
      <p:grpSpPr>
        <a:xfrm>
          <a:off x="0" y="0"/>
          <a:ext cx="0" cy="0"/>
          <a:chOff x="0" y="0"/>
          <a:chExt cx="0" cy="0"/>
        </a:xfrm>
      </p:grpSpPr>
      <p:sp>
        <p:nvSpPr>
          <p:cNvPr id="3" name="Fußzeilenplatzhalter 4">
            <a:extLst>
              <a:ext uri="{FF2B5EF4-FFF2-40B4-BE49-F238E27FC236}">
                <a16:creationId xmlns:a16="http://schemas.microsoft.com/office/drawing/2014/main" id="{3AEFA75E-FC89-52AC-E48D-37D75EDBD1F6}"/>
              </a:ext>
            </a:extLst>
          </p:cNvPr>
          <p:cNvSpPr>
            <a:spLocks noGrp="1"/>
          </p:cNvSpPr>
          <p:nvPr>
            <p:ph type="ftr" sz="quarter" idx="3"/>
          </p:nvPr>
        </p:nvSpPr>
        <p:spPr>
          <a:xfrm>
            <a:off x="515938" y="6416675"/>
            <a:ext cx="2645615" cy="180972"/>
          </a:xfrm>
          <a:prstGeom prst="rect">
            <a:avLst/>
          </a:prstGeom>
        </p:spPr>
        <p:txBody>
          <a:bodyPr vert="horz" wrap="none" lIns="0" tIns="0" rIns="0" bIns="0" rtlCol="0" anchor="b" anchorCtr="0"/>
          <a:lstStyle>
            <a:lvl1pPr algn="l">
              <a:defRPr sz="700">
                <a:solidFill>
                  <a:srgbClr val="CE0000"/>
                </a:solidFill>
                <a:latin typeface="Franklin Gothic Demi" panose="020B0703020102020204" pitchFamily="34" charset="0"/>
              </a:defRPr>
            </a:lvl1pPr>
          </a:lstStyle>
          <a:p>
            <a:r>
              <a:rPr lang="de-DE"/>
              <a:t>Tagesspiegel Themenspeziale Zukunftsthemen 2025</a:t>
            </a:r>
          </a:p>
        </p:txBody>
      </p:sp>
      <p:sp>
        <p:nvSpPr>
          <p:cNvPr id="6" name="Foliennummernplatzhalter 5">
            <a:extLst>
              <a:ext uri="{FF2B5EF4-FFF2-40B4-BE49-F238E27FC236}">
                <a16:creationId xmlns:a16="http://schemas.microsoft.com/office/drawing/2014/main" id="{F99BDC89-C771-3674-8882-422B7652490C}"/>
              </a:ext>
            </a:extLst>
          </p:cNvPr>
          <p:cNvSpPr>
            <a:spLocks noGrp="1"/>
          </p:cNvSpPr>
          <p:nvPr>
            <p:ph type="sldNum" sz="quarter" idx="4"/>
          </p:nvPr>
        </p:nvSpPr>
        <p:spPr>
          <a:xfrm>
            <a:off x="1" y="6416674"/>
            <a:ext cx="515938" cy="180975"/>
          </a:xfrm>
          <a:prstGeom prst="rect">
            <a:avLst/>
          </a:prstGeom>
        </p:spPr>
        <p:txBody>
          <a:bodyPr vert="horz" wrap="none" lIns="0" tIns="0" rIns="0" bIns="0" rtlCol="0" anchor="b" anchorCtr="0"/>
          <a:lstStyle>
            <a:lvl1pPr algn="ctr">
              <a:defRPr sz="700">
                <a:solidFill>
                  <a:srgbClr val="CE0000"/>
                </a:solidFill>
                <a:latin typeface="Franklin Gothic Demi" panose="020B0703020102020204" pitchFamily="34" charset="0"/>
              </a:defRPr>
            </a:lvl1pPr>
          </a:lstStyle>
          <a:p>
            <a:fld id="{8F4F06AB-2524-4CD8-80D4-85B41CAB7F17}" type="slidenum">
              <a:rPr lang="de-DE" smtClean="0"/>
              <a:pPr/>
              <a:t>‹Nr.›</a:t>
            </a:fld>
            <a:endParaRPr lang="de-DE"/>
          </a:p>
        </p:txBody>
      </p:sp>
      <p:cxnSp>
        <p:nvCxnSpPr>
          <p:cNvPr id="5" name="Straight Connector 15">
            <a:extLst>
              <a:ext uri="{FF2B5EF4-FFF2-40B4-BE49-F238E27FC236}">
                <a16:creationId xmlns:a16="http://schemas.microsoft.com/office/drawing/2014/main" id="{F671B3B3-0B42-447A-499F-3794264A3AC5}"/>
              </a:ext>
            </a:extLst>
          </p:cNvPr>
          <p:cNvCxnSpPr>
            <a:cxnSpLocks/>
          </p:cNvCxnSpPr>
          <p:nvPr userDrawn="1"/>
        </p:nvCxnSpPr>
        <p:spPr>
          <a:xfrm>
            <a:off x="6096000" y="0"/>
            <a:ext cx="0" cy="68671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itel 3">
            <a:extLst>
              <a:ext uri="{FF2B5EF4-FFF2-40B4-BE49-F238E27FC236}">
                <a16:creationId xmlns:a16="http://schemas.microsoft.com/office/drawing/2014/main" id="{65F11246-7532-4595-952E-ECC2E751CC0B}"/>
              </a:ext>
            </a:extLst>
          </p:cNvPr>
          <p:cNvSpPr>
            <a:spLocks noGrp="1"/>
          </p:cNvSpPr>
          <p:nvPr>
            <p:ph type="title" hasCustomPrompt="1"/>
          </p:nvPr>
        </p:nvSpPr>
        <p:spPr>
          <a:xfrm>
            <a:off x="515937" y="832584"/>
            <a:ext cx="5148263" cy="845404"/>
          </a:xfrm>
        </p:spPr>
        <p:txBody>
          <a:bodyPr/>
          <a:lstStyle>
            <a:lvl1pPr>
              <a:defRPr/>
            </a:lvl1pPr>
          </a:lstStyle>
          <a:p>
            <a:r>
              <a:rPr lang="de-DE"/>
              <a:t>Langes Inhaltsverzeichnis</a:t>
            </a:r>
          </a:p>
        </p:txBody>
      </p:sp>
      <p:sp>
        <p:nvSpPr>
          <p:cNvPr id="2" name="Textplatzhalter 4">
            <a:extLst>
              <a:ext uri="{FF2B5EF4-FFF2-40B4-BE49-F238E27FC236}">
                <a16:creationId xmlns:a16="http://schemas.microsoft.com/office/drawing/2014/main" id="{927FD093-0154-AC7B-1A20-ED3E69C75A9A}"/>
              </a:ext>
            </a:extLst>
          </p:cNvPr>
          <p:cNvSpPr>
            <a:spLocks noGrp="1"/>
          </p:cNvSpPr>
          <p:nvPr>
            <p:ph type="body" sz="quarter" idx="10" hasCustomPrompt="1"/>
          </p:nvPr>
        </p:nvSpPr>
        <p:spPr>
          <a:xfrm>
            <a:off x="515938" y="2138400"/>
            <a:ext cx="5148259" cy="3812400"/>
          </a:xfrm>
        </p:spPr>
        <p:txBody>
          <a:bodyPr/>
          <a:lstStyle>
            <a:lvl1pPr>
              <a:lnSpc>
                <a:spcPts val="2500"/>
              </a:lnSpc>
              <a:spcBef>
                <a:spcPts val="0"/>
              </a:spcBef>
              <a:defRPr sz="2200">
                <a:latin typeface="Abril Display" panose="02000503000000020003" pitchFamily="50" charset="0"/>
              </a:defRPr>
            </a:lvl1pPr>
            <a:lvl2pPr>
              <a:lnSpc>
                <a:spcPts val="2000"/>
              </a:lnSpc>
              <a:spcBef>
                <a:spcPts val="0"/>
              </a:spcBef>
              <a:defRPr lang="de-DE" sz="1800" kern="1200" dirty="0" smtClean="0">
                <a:solidFill>
                  <a:schemeClr val="tx1"/>
                </a:solidFill>
                <a:latin typeface="Abril Display" panose="02000503000000020003" pitchFamily="50" charset="0"/>
                <a:ea typeface="+mn-ea"/>
                <a:cs typeface="+mn-cs"/>
              </a:defRPr>
            </a:lvl2pPr>
            <a:lvl3pPr>
              <a:defRPr/>
            </a:lvl3pPr>
          </a:lstStyle>
          <a:p>
            <a:pPr lvl="0"/>
            <a:r>
              <a:rPr lang="de-DE"/>
              <a:t>Inhalte mittels Tabelle einfügen, </a:t>
            </a:r>
            <a:r>
              <a:rPr lang="de-DE" err="1"/>
              <a:t>Abril</a:t>
            </a:r>
            <a:r>
              <a:rPr lang="de-DE"/>
              <a:t> Display 22</a:t>
            </a:r>
          </a:p>
          <a:p>
            <a:pPr lvl="1"/>
            <a:r>
              <a:rPr lang="de-DE" err="1"/>
              <a:t>Ggf</a:t>
            </a:r>
            <a:r>
              <a:rPr lang="de-DE"/>
              <a:t> Schrift runter skalieren bis maximal 16 Pt.</a:t>
            </a:r>
          </a:p>
        </p:txBody>
      </p:sp>
      <p:sp>
        <p:nvSpPr>
          <p:cNvPr id="7" name="Textplatzhalter 4">
            <a:extLst>
              <a:ext uri="{FF2B5EF4-FFF2-40B4-BE49-F238E27FC236}">
                <a16:creationId xmlns:a16="http://schemas.microsoft.com/office/drawing/2014/main" id="{1EB568BD-BB96-A0A2-0F64-3A3908CDD067}"/>
              </a:ext>
            </a:extLst>
          </p:cNvPr>
          <p:cNvSpPr>
            <a:spLocks noGrp="1"/>
          </p:cNvSpPr>
          <p:nvPr>
            <p:ph type="body" sz="quarter" idx="11" hasCustomPrompt="1"/>
          </p:nvPr>
        </p:nvSpPr>
        <p:spPr>
          <a:xfrm>
            <a:off x="6527804" y="2138400"/>
            <a:ext cx="5148259" cy="3812400"/>
          </a:xfrm>
        </p:spPr>
        <p:txBody>
          <a:bodyPr/>
          <a:lstStyle>
            <a:lvl1pPr>
              <a:lnSpc>
                <a:spcPts val="2500"/>
              </a:lnSpc>
              <a:spcBef>
                <a:spcPts val="0"/>
              </a:spcBef>
              <a:defRPr sz="2200">
                <a:latin typeface="Abril Display" panose="02000503000000020003" pitchFamily="50" charset="0"/>
              </a:defRPr>
            </a:lvl1pPr>
            <a:lvl2pPr>
              <a:lnSpc>
                <a:spcPts val="2000"/>
              </a:lnSpc>
              <a:spcBef>
                <a:spcPts val="0"/>
              </a:spcBef>
              <a:defRPr lang="de-DE" sz="1800" kern="1200" dirty="0" smtClean="0">
                <a:solidFill>
                  <a:schemeClr val="tx1"/>
                </a:solidFill>
                <a:latin typeface="Abril Display" panose="02000503000000020003" pitchFamily="50" charset="0"/>
                <a:ea typeface="+mn-ea"/>
                <a:cs typeface="+mn-cs"/>
              </a:defRPr>
            </a:lvl2pPr>
            <a:lvl3pPr>
              <a:defRPr/>
            </a:lvl3pPr>
          </a:lstStyle>
          <a:p>
            <a:pPr lvl="0"/>
            <a:r>
              <a:rPr lang="de-DE"/>
              <a:t>Inhalte mittels Tabelle einfügen, </a:t>
            </a:r>
            <a:r>
              <a:rPr lang="de-DE" err="1"/>
              <a:t>Abril</a:t>
            </a:r>
            <a:r>
              <a:rPr lang="de-DE"/>
              <a:t> Display 22</a:t>
            </a:r>
          </a:p>
          <a:p>
            <a:pPr lvl="1"/>
            <a:r>
              <a:rPr lang="de-DE" err="1"/>
              <a:t>Ggf</a:t>
            </a:r>
            <a:r>
              <a:rPr lang="de-DE"/>
              <a:t> Schrift runter skalieren bis maximal 16 Pt.</a:t>
            </a:r>
          </a:p>
        </p:txBody>
      </p:sp>
    </p:spTree>
    <p:extLst>
      <p:ext uri="{BB962C8B-B14F-4D97-AF65-F5344CB8AC3E}">
        <p14:creationId xmlns:p14="http://schemas.microsoft.com/office/powerpoint/2010/main" val="1109740734"/>
      </p:ext>
    </p:extLst>
  </p:cSld>
  <p:clrMapOvr>
    <a:masterClrMapping/>
  </p:clrMapOvr>
  <p:extLst>
    <p:ext uri="{DCECCB84-F9BA-43D5-87BE-67443E8EF086}">
      <p15:sldGuideLst xmlns:p15="http://schemas.microsoft.com/office/powerpoint/2012/main">
        <p15:guide id="1" pos="3568" userDrawn="1">
          <p15:clr>
            <a:srgbClr val="FBAE40"/>
          </p15:clr>
        </p15:guide>
        <p15:guide id="2" pos="4112"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024_Leer mit Headlines und HG">
    <p:bg>
      <p:bgPr>
        <a:solidFill>
          <a:srgbClr val="B9D0C8"/>
        </a:solidFill>
        <a:effectLst/>
      </p:bgPr>
    </p:bg>
    <p:spTree>
      <p:nvGrpSpPr>
        <p:cNvPr id="1" name=""/>
        <p:cNvGrpSpPr/>
        <p:nvPr/>
      </p:nvGrpSpPr>
      <p:grpSpPr>
        <a:xfrm>
          <a:off x="0" y="0"/>
          <a:ext cx="0" cy="0"/>
          <a:chOff x="0" y="0"/>
          <a:chExt cx="0" cy="0"/>
        </a:xfrm>
      </p:grpSpPr>
      <p:sp>
        <p:nvSpPr>
          <p:cNvPr id="30" name="Textplatzhalter 29">
            <a:extLst>
              <a:ext uri="{FF2B5EF4-FFF2-40B4-BE49-F238E27FC236}">
                <a16:creationId xmlns:a16="http://schemas.microsoft.com/office/drawing/2014/main" id="{4742D01D-B998-ADBF-7360-07A23A67E63B}"/>
              </a:ext>
            </a:extLst>
          </p:cNvPr>
          <p:cNvSpPr>
            <a:spLocks noGrp="1"/>
          </p:cNvSpPr>
          <p:nvPr>
            <p:ph type="body" sz="quarter" idx="16" hasCustomPrompt="1"/>
          </p:nvPr>
        </p:nvSpPr>
        <p:spPr>
          <a:xfrm>
            <a:off x="4511675" y="6416675"/>
            <a:ext cx="7164387" cy="180975"/>
          </a:xfrm>
          <a:prstGeom prst="rect">
            <a:avLst/>
          </a:prstGeom>
        </p:spPr>
        <p:txBody>
          <a:bodyPr anchor="b" anchorCtr="0"/>
          <a:lstStyle>
            <a:lvl1pPr algn="r">
              <a:lnSpc>
                <a:spcPts val="900"/>
              </a:lnSpc>
              <a:spcBef>
                <a:spcPts val="0"/>
              </a:spcBef>
              <a:defRPr sz="700"/>
            </a:lvl1pPr>
          </a:lstStyle>
          <a:p>
            <a:pPr lvl="0"/>
            <a:r>
              <a:rPr lang="de-DE"/>
              <a:t>Fußnote Franklin </a:t>
            </a:r>
            <a:r>
              <a:rPr lang="de-DE" err="1"/>
              <a:t>Gothic</a:t>
            </a:r>
            <a:r>
              <a:rPr lang="de-DE"/>
              <a:t> Book, 7 </a:t>
            </a:r>
            <a:r>
              <a:rPr lang="de-DE" err="1"/>
              <a:t>pt</a:t>
            </a:r>
            <a:r>
              <a:rPr lang="de-DE"/>
              <a:t>, Zeilenabstand 9, rechtsbündig</a:t>
            </a:r>
          </a:p>
        </p:txBody>
      </p:sp>
      <p:sp>
        <p:nvSpPr>
          <p:cNvPr id="31" name="Fußzeilenplatzhalter 30">
            <a:extLst>
              <a:ext uri="{FF2B5EF4-FFF2-40B4-BE49-F238E27FC236}">
                <a16:creationId xmlns:a16="http://schemas.microsoft.com/office/drawing/2014/main" id="{115CF64E-4C0D-9718-D8FA-BBF43416A74A}"/>
              </a:ext>
            </a:extLst>
          </p:cNvPr>
          <p:cNvSpPr>
            <a:spLocks noGrp="1"/>
          </p:cNvSpPr>
          <p:nvPr>
            <p:ph type="ftr" sz="quarter" idx="17"/>
          </p:nvPr>
        </p:nvSpPr>
        <p:spPr/>
        <p:txBody>
          <a:bodyPr/>
          <a:lstStyle>
            <a:lvl1pPr>
              <a:defRPr>
                <a:solidFill>
                  <a:schemeClr val="bg1"/>
                </a:solidFill>
              </a:defRPr>
            </a:lvl1pPr>
          </a:lstStyle>
          <a:p>
            <a:r>
              <a:rPr lang="de-DE"/>
              <a:t>Tagesspiegel Themenspeziale Zukunftsthemen 2025</a:t>
            </a:r>
          </a:p>
        </p:txBody>
      </p:sp>
      <p:sp>
        <p:nvSpPr>
          <p:cNvPr id="32" name="Foliennummernplatzhalter 31">
            <a:extLst>
              <a:ext uri="{FF2B5EF4-FFF2-40B4-BE49-F238E27FC236}">
                <a16:creationId xmlns:a16="http://schemas.microsoft.com/office/drawing/2014/main" id="{232ABAA6-B985-F354-991B-B47415E70C34}"/>
              </a:ext>
            </a:extLst>
          </p:cNvPr>
          <p:cNvSpPr>
            <a:spLocks noGrp="1"/>
          </p:cNvSpPr>
          <p:nvPr>
            <p:ph type="sldNum" sz="quarter" idx="18"/>
          </p:nvPr>
        </p:nvSpPr>
        <p:spPr/>
        <p:txBody>
          <a:bodyPr/>
          <a:lstStyle>
            <a:lvl1pPr>
              <a:defRPr>
                <a:solidFill>
                  <a:schemeClr val="bg1"/>
                </a:solidFill>
              </a:defRPr>
            </a:lvl1pPr>
          </a:lstStyle>
          <a:p>
            <a:fld id="{8F4F06AB-2524-4CD8-80D4-85B41CAB7F17}" type="slidenum">
              <a:rPr lang="de-DE" smtClean="0"/>
              <a:pPr/>
              <a:t>‹Nr.›</a:t>
            </a:fld>
            <a:endParaRPr lang="de-DE"/>
          </a:p>
        </p:txBody>
      </p:sp>
      <p:cxnSp>
        <p:nvCxnSpPr>
          <p:cNvPr id="2" name="Straight Connector 18">
            <a:extLst>
              <a:ext uri="{FF2B5EF4-FFF2-40B4-BE49-F238E27FC236}">
                <a16:creationId xmlns:a16="http://schemas.microsoft.com/office/drawing/2014/main" id="{AE73217F-12BF-F9C5-2C1B-E9A2FADAF10A}"/>
              </a:ext>
            </a:extLst>
          </p:cNvPr>
          <p:cNvCxnSpPr/>
          <p:nvPr userDrawn="1"/>
        </p:nvCxnSpPr>
        <p:spPr>
          <a:xfrm>
            <a:off x="2" y="1812139"/>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platzhalter 6">
            <a:extLst>
              <a:ext uri="{FF2B5EF4-FFF2-40B4-BE49-F238E27FC236}">
                <a16:creationId xmlns:a16="http://schemas.microsoft.com/office/drawing/2014/main" id="{233BB960-D9AD-A00C-D696-C486565C412B}"/>
              </a:ext>
            </a:extLst>
          </p:cNvPr>
          <p:cNvSpPr>
            <a:spLocks noGrp="1"/>
          </p:cNvSpPr>
          <p:nvPr>
            <p:ph type="body" sz="quarter" idx="19" hasCustomPrompt="1"/>
          </p:nvPr>
        </p:nvSpPr>
        <p:spPr>
          <a:xfrm>
            <a:off x="514800" y="511200"/>
            <a:ext cx="7704000" cy="233363"/>
          </a:xfrm>
          <a:prstGeom prst="rect">
            <a:avLst/>
          </a:prstGeom>
        </p:spPr>
        <p:txBody>
          <a:bodyPr vert="horz" lIns="0" tIns="0" rIns="0" bIns="0" rtlCol="0">
            <a:noAutofit/>
          </a:bodyPr>
          <a:lstStyle>
            <a:lvl1pPr>
              <a:defRPr lang="de-DE" sz="1100" dirty="0">
                <a:solidFill>
                  <a:srgbClr val="CE0000"/>
                </a:solidFill>
                <a:latin typeface="Franklin Gothic Demi" panose="020B0703020102020204" pitchFamily="34" charset="0"/>
              </a:defRPr>
            </a:lvl1pPr>
          </a:lstStyle>
          <a:p>
            <a:pPr lvl="0"/>
            <a:r>
              <a:rPr lang="de-DE" sz="1100"/>
              <a:t>Abschnittsname – Franklin </a:t>
            </a:r>
            <a:r>
              <a:rPr lang="de-DE" sz="1100" err="1">
                <a:solidFill>
                  <a:srgbClr val="CE0000"/>
                </a:solidFill>
              </a:rPr>
              <a:t>Gothic</a:t>
            </a:r>
            <a:r>
              <a:rPr lang="de-DE" sz="1100"/>
              <a:t> Demi 11 </a:t>
            </a:r>
            <a:r>
              <a:rPr lang="de-DE" sz="1100" err="1"/>
              <a:t>pt</a:t>
            </a:r>
            <a:endParaRPr lang="de-DE" sz="1100"/>
          </a:p>
        </p:txBody>
      </p:sp>
      <p:sp>
        <p:nvSpPr>
          <p:cNvPr id="4" name="Titel 3">
            <a:extLst>
              <a:ext uri="{FF2B5EF4-FFF2-40B4-BE49-F238E27FC236}">
                <a16:creationId xmlns:a16="http://schemas.microsoft.com/office/drawing/2014/main" id="{931D074C-7D21-DCAB-26DB-5BA67964ED74}"/>
              </a:ext>
            </a:extLst>
          </p:cNvPr>
          <p:cNvSpPr>
            <a:spLocks noGrp="1"/>
          </p:cNvSpPr>
          <p:nvPr>
            <p:ph type="title" hasCustomPrompt="1"/>
          </p:nvPr>
        </p:nvSpPr>
        <p:spPr/>
        <p:txBody>
          <a:bodyPr/>
          <a:lstStyle/>
          <a:p>
            <a:r>
              <a:rPr lang="de-DE"/>
              <a:t>Headline zweizeilig </a:t>
            </a:r>
            <a:r>
              <a:rPr lang="de-DE" err="1"/>
              <a:t>Abril</a:t>
            </a:r>
            <a:r>
              <a:rPr lang="de-DE"/>
              <a:t> Display 32 ZA 1,0 Headline einzeilig 42 </a:t>
            </a:r>
            <a:r>
              <a:rPr lang="de-DE" err="1"/>
              <a:t>pt</a:t>
            </a:r>
            <a:r>
              <a:rPr lang="de-DE"/>
              <a:t> ZA 0,94</a:t>
            </a:r>
          </a:p>
        </p:txBody>
      </p:sp>
    </p:spTree>
    <p:extLst>
      <p:ext uri="{BB962C8B-B14F-4D97-AF65-F5344CB8AC3E}">
        <p14:creationId xmlns:p14="http://schemas.microsoft.com/office/powerpoint/2010/main" val="203231364"/>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024_Zitat">
    <p:bg>
      <p:bgPr>
        <a:solidFill>
          <a:srgbClr val="B9D0C8"/>
        </a:solidFill>
        <a:effectLst/>
      </p:bgPr>
    </p:bg>
    <p:spTree>
      <p:nvGrpSpPr>
        <p:cNvPr id="1" name=""/>
        <p:cNvGrpSpPr/>
        <p:nvPr/>
      </p:nvGrpSpPr>
      <p:grpSpPr>
        <a:xfrm>
          <a:off x="0" y="0"/>
          <a:ext cx="0" cy="0"/>
          <a:chOff x="0" y="0"/>
          <a:chExt cx="0" cy="0"/>
        </a:xfrm>
      </p:grpSpPr>
      <p:sp>
        <p:nvSpPr>
          <p:cNvPr id="10" name="Textplatzhalter 9">
            <a:extLst>
              <a:ext uri="{FF2B5EF4-FFF2-40B4-BE49-F238E27FC236}">
                <a16:creationId xmlns:a16="http://schemas.microsoft.com/office/drawing/2014/main" id="{E1BAB602-6725-5E4A-6C50-9D63C7B93F33}"/>
              </a:ext>
            </a:extLst>
          </p:cNvPr>
          <p:cNvSpPr>
            <a:spLocks noGrp="1"/>
          </p:cNvSpPr>
          <p:nvPr>
            <p:ph type="body" sz="quarter" idx="12" hasCustomPrompt="1"/>
          </p:nvPr>
        </p:nvSpPr>
        <p:spPr>
          <a:xfrm>
            <a:off x="2100262" y="4545013"/>
            <a:ext cx="7991476" cy="297105"/>
          </a:xfrm>
          <a:prstGeom prst="rect">
            <a:avLst/>
          </a:prstGeom>
        </p:spPr>
        <p:txBody>
          <a:bodyPr vert="horz" lIns="0" tIns="0" rIns="0" bIns="0" rtlCol="0">
            <a:noAutofit/>
          </a:bodyPr>
          <a:lstStyle>
            <a:lvl1pPr algn="ctr">
              <a:defRPr lang="de-DE" sz="1100" dirty="0">
                <a:solidFill>
                  <a:srgbClr val="CE0000"/>
                </a:solidFill>
                <a:latin typeface="Franklin Gothic Demi" panose="020B0703020102020204" pitchFamily="34" charset="0"/>
              </a:defRPr>
            </a:lvl1pPr>
          </a:lstStyle>
          <a:p>
            <a:pPr lvl="0"/>
            <a:r>
              <a:rPr lang="de-DE"/>
              <a:t>Quelle – Franklin </a:t>
            </a:r>
            <a:r>
              <a:rPr lang="de-DE" err="1"/>
              <a:t>Gothic</a:t>
            </a:r>
            <a:r>
              <a:rPr lang="de-DE"/>
              <a:t> Demi 11 </a:t>
            </a:r>
            <a:r>
              <a:rPr lang="de-DE" err="1"/>
              <a:t>pt</a:t>
            </a:r>
            <a:endParaRPr lang="de-DE"/>
          </a:p>
        </p:txBody>
      </p:sp>
      <p:sp>
        <p:nvSpPr>
          <p:cNvPr id="31" name="Fußzeilenplatzhalter 30">
            <a:extLst>
              <a:ext uri="{FF2B5EF4-FFF2-40B4-BE49-F238E27FC236}">
                <a16:creationId xmlns:a16="http://schemas.microsoft.com/office/drawing/2014/main" id="{115CF64E-4C0D-9718-D8FA-BBF43416A74A}"/>
              </a:ext>
            </a:extLst>
          </p:cNvPr>
          <p:cNvSpPr>
            <a:spLocks noGrp="1"/>
          </p:cNvSpPr>
          <p:nvPr>
            <p:ph type="ftr" sz="quarter" idx="17"/>
          </p:nvPr>
        </p:nvSpPr>
        <p:spPr/>
        <p:txBody>
          <a:bodyPr/>
          <a:lstStyle>
            <a:lvl1pPr>
              <a:defRPr>
                <a:solidFill>
                  <a:schemeClr val="bg1"/>
                </a:solidFill>
              </a:defRPr>
            </a:lvl1pPr>
          </a:lstStyle>
          <a:p>
            <a:r>
              <a:rPr lang="de-DE"/>
              <a:t>Tagesspiegel Themenspeziale Zukunftsthemen 2025</a:t>
            </a:r>
          </a:p>
        </p:txBody>
      </p:sp>
      <p:sp>
        <p:nvSpPr>
          <p:cNvPr id="32" name="Foliennummernplatzhalter 31">
            <a:extLst>
              <a:ext uri="{FF2B5EF4-FFF2-40B4-BE49-F238E27FC236}">
                <a16:creationId xmlns:a16="http://schemas.microsoft.com/office/drawing/2014/main" id="{232ABAA6-B985-F354-991B-B47415E70C34}"/>
              </a:ext>
            </a:extLst>
          </p:cNvPr>
          <p:cNvSpPr>
            <a:spLocks noGrp="1"/>
          </p:cNvSpPr>
          <p:nvPr>
            <p:ph type="sldNum" sz="quarter" idx="18"/>
          </p:nvPr>
        </p:nvSpPr>
        <p:spPr/>
        <p:txBody>
          <a:bodyPr/>
          <a:lstStyle>
            <a:lvl1pPr>
              <a:defRPr>
                <a:solidFill>
                  <a:schemeClr val="bg1"/>
                </a:solidFill>
              </a:defRPr>
            </a:lvl1pPr>
          </a:lstStyle>
          <a:p>
            <a:fld id="{8F4F06AB-2524-4CD8-80D4-85B41CAB7F17}" type="slidenum">
              <a:rPr lang="de-DE" smtClean="0"/>
              <a:pPr/>
              <a:t>‹Nr.›</a:t>
            </a:fld>
            <a:endParaRPr lang="de-DE"/>
          </a:p>
        </p:txBody>
      </p:sp>
      <p:sp>
        <p:nvSpPr>
          <p:cNvPr id="3" name="Textplatzhalter 2">
            <a:extLst>
              <a:ext uri="{FF2B5EF4-FFF2-40B4-BE49-F238E27FC236}">
                <a16:creationId xmlns:a16="http://schemas.microsoft.com/office/drawing/2014/main" id="{E1DFAA39-B8F5-3290-3E6E-D2F16D23DB7D}"/>
              </a:ext>
            </a:extLst>
          </p:cNvPr>
          <p:cNvSpPr>
            <a:spLocks noGrp="1"/>
          </p:cNvSpPr>
          <p:nvPr>
            <p:ph type="body" sz="quarter" idx="19" hasCustomPrompt="1"/>
          </p:nvPr>
        </p:nvSpPr>
        <p:spPr>
          <a:xfrm>
            <a:off x="2100262" y="2708275"/>
            <a:ext cx="7991476" cy="1534116"/>
          </a:xfrm>
          <a:prstGeom prst="rect">
            <a:avLst/>
          </a:prstGeom>
        </p:spPr>
        <p:txBody>
          <a:bodyPr anchor="ctr" anchorCtr="1"/>
          <a:lstStyle>
            <a:lvl1pPr algn="ctr">
              <a:lnSpc>
                <a:spcPct val="100000"/>
              </a:lnSpc>
              <a:defRPr lang="de-DE" sz="3200" i="1" kern="1200" dirty="0" smtClean="0">
                <a:solidFill>
                  <a:schemeClr val="tx1"/>
                </a:solidFill>
                <a:latin typeface="Abril Display" panose="02000503000000020003" pitchFamily="50" charset="0"/>
                <a:ea typeface="+mn-ea"/>
                <a:cs typeface="+mn-cs"/>
              </a:defRPr>
            </a:lvl1pPr>
            <a:lvl2pPr algn="ctr">
              <a:defRPr lang="de-DE" sz="1400" kern="1200" dirty="0" smtClean="0">
                <a:solidFill>
                  <a:schemeClr val="tx1"/>
                </a:solidFill>
                <a:latin typeface="Abril Display" panose="02000503000000020003" pitchFamily="50" charset="0"/>
                <a:ea typeface="+mn-ea"/>
                <a:cs typeface="+mn-cs"/>
              </a:defRPr>
            </a:lvl2pPr>
            <a:lvl3pPr algn="ctr">
              <a:defRPr lang="de-DE" sz="1400" kern="1200" dirty="0" smtClean="0">
                <a:solidFill>
                  <a:schemeClr val="tx1"/>
                </a:solidFill>
                <a:latin typeface="Abril Display" panose="02000503000000020003" pitchFamily="50" charset="0"/>
                <a:ea typeface="+mn-ea"/>
                <a:cs typeface="+mn-cs"/>
              </a:defRPr>
            </a:lvl3pPr>
            <a:lvl4pPr algn="ctr">
              <a:defRPr lang="de-DE" sz="1400" kern="1200" dirty="0" smtClean="0">
                <a:solidFill>
                  <a:schemeClr val="tx1"/>
                </a:solidFill>
                <a:latin typeface="Abril Display" panose="02000503000000020003" pitchFamily="50" charset="0"/>
                <a:ea typeface="+mn-ea"/>
                <a:cs typeface="+mn-cs"/>
              </a:defRPr>
            </a:lvl4pPr>
            <a:lvl5pPr algn="ctr">
              <a:defRPr lang="de-DE" sz="1400" kern="1200" dirty="0">
                <a:solidFill>
                  <a:schemeClr val="tx1"/>
                </a:solidFill>
                <a:latin typeface="Abril Display" panose="02000503000000020003" pitchFamily="50" charset="0"/>
                <a:ea typeface="+mn-ea"/>
                <a:cs typeface="+mn-cs"/>
              </a:defRPr>
            </a:lvl5pPr>
          </a:lstStyle>
          <a:p>
            <a:pPr lvl="0"/>
            <a:r>
              <a:rPr lang="de-DE"/>
              <a:t>Hier kann ein Zitat stehen.</a:t>
            </a:r>
            <a:br>
              <a:rPr lang="de-DE"/>
            </a:br>
            <a:r>
              <a:rPr lang="de-DE" err="1"/>
              <a:t>Abril</a:t>
            </a:r>
            <a:r>
              <a:rPr lang="de-DE"/>
              <a:t> Display, </a:t>
            </a:r>
            <a:br>
              <a:rPr lang="de-DE"/>
            </a:br>
            <a:r>
              <a:rPr lang="de-DE"/>
              <a:t>Italic, 32pt </a:t>
            </a:r>
          </a:p>
        </p:txBody>
      </p:sp>
      <p:cxnSp>
        <p:nvCxnSpPr>
          <p:cNvPr id="4" name="Straight Connector 7">
            <a:extLst>
              <a:ext uri="{FF2B5EF4-FFF2-40B4-BE49-F238E27FC236}">
                <a16:creationId xmlns:a16="http://schemas.microsoft.com/office/drawing/2014/main" id="{2C83C02F-2F5F-96F0-F05D-A6276B6F9951}"/>
              </a:ext>
            </a:extLst>
          </p:cNvPr>
          <p:cNvCxnSpPr/>
          <p:nvPr userDrawn="1"/>
        </p:nvCxnSpPr>
        <p:spPr>
          <a:xfrm>
            <a:off x="6096000" y="1"/>
            <a:ext cx="0" cy="18287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11">
            <a:extLst>
              <a:ext uri="{FF2B5EF4-FFF2-40B4-BE49-F238E27FC236}">
                <a16:creationId xmlns:a16="http://schemas.microsoft.com/office/drawing/2014/main" id="{0E7776D6-3922-67EB-4C9C-8854B00D0C0A}"/>
              </a:ext>
            </a:extLst>
          </p:cNvPr>
          <p:cNvCxnSpPr/>
          <p:nvPr userDrawn="1"/>
        </p:nvCxnSpPr>
        <p:spPr>
          <a:xfrm>
            <a:off x="6096000" y="5029202"/>
            <a:ext cx="0" cy="18287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Content Placeholder 2">
            <a:extLst>
              <a:ext uri="{FF2B5EF4-FFF2-40B4-BE49-F238E27FC236}">
                <a16:creationId xmlns:a16="http://schemas.microsoft.com/office/drawing/2014/main" id="{A085CCD9-8867-DA53-C288-109DAF372E57}"/>
              </a:ext>
            </a:extLst>
          </p:cNvPr>
          <p:cNvSpPr txBox="1">
            <a:spLocks/>
          </p:cNvSpPr>
          <p:nvPr userDrawn="1"/>
        </p:nvSpPr>
        <p:spPr>
          <a:xfrm rot="10800000">
            <a:off x="5981376" y="1643658"/>
            <a:ext cx="391548" cy="185141"/>
          </a:xfrm>
          <a:prstGeom prst="rect">
            <a:avLst/>
          </a:prstGeom>
        </p:spPr>
        <p:txBody>
          <a:bodyPr vert="horz"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2283"/>
              </a:lnSpc>
              <a:buFont typeface="Arial" panose="020B0604020202020204" pitchFamily="34" charset="0"/>
              <a:buNone/>
            </a:pPr>
            <a:r>
              <a:rPr lang="en-US" sz="8000" b="1" i="1">
                <a:latin typeface="Abril Text" charset="0"/>
                <a:ea typeface="Abril Text" charset="0"/>
                <a:cs typeface="Abril Text" charset="0"/>
              </a:rPr>
              <a:t>“</a:t>
            </a:r>
          </a:p>
        </p:txBody>
      </p:sp>
    </p:spTree>
    <p:extLst>
      <p:ext uri="{BB962C8B-B14F-4D97-AF65-F5344CB8AC3E}">
        <p14:creationId xmlns:p14="http://schemas.microsoft.com/office/powerpoint/2010/main" val="117050870"/>
      </p:ext>
    </p:extLst>
  </p:cSld>
  <p:clrMapOvr>
    <a:masterClrMapping/>
  </p:clrMapOvr>
  <p:extLst>
    <p:ext uri="{DCECCB84-F9BA-43D5-87BE-67443E8EF086}">
      <p15:sldGuideLst xmlns:p15="http://schemas.microsoft.com/office/powerpoint/2012/main">
        <p15:guide id="3" pos="3840" userDrawn="1">
          <p15:clr>
            <a:srgbClr val="FBAE40"/>
          </p15:clr>
        </p15:guide>
        <p15:guide id="4" orient="horz" pos="1706" userDrawn="1">
          <p15:clr>
            <a:srgbClr val="FBAE40"/>
          </p15:clr>
        </p15:guide>
        <p15:guide id="5" pos="6357" userDrawn="1">
          <p15:clr>
            <a:srgbClr val="FBAE40"/>
          </p15:clr>
        </p15:guide>
        <p15:guide id="6" pos="1323" userDrawn="1">
          <p15:clr>
            <a:srgbClr val="FBAE40"/>
          </p15:clr>
        </p15:guide>
        <p15:guide id="7" orient="horz" pos="2682" userDrawn="1">
          <p15:clr>
            <a:srgbClr val="FBAE40"/>
          </p15:clr>
        </p15:guide>
        <p15:guide id="8" orient="horz" pos="2160" userDrawn="1">
          <p15:clr>
            <a:srgbClr val="FBAE40"/>
          </p15:clr>
        </p15:guide>
        <p15:guide id="9" orient="horz" pos="2863"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26" Type="http://schemas.openxmlformats.org/officeDocument/2006/relationships/slideLayout" Target="../slideLayouts/slideLayout58.xml"/><Relationship Id="rId3" Type="http://schemas.openxmlformats.org/officeDocument/2006/relationships/slideLayout" Target="../slideLayouts/slideLayout35.xml"/><Relationship Id="rId21" Type="http://schemas.openxmlformats.org/officeDocument/2006/relationships/slideLayout" Target="../slideLayouts/slideLayout53.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5" Type="http://schemas.openxmlformats.org/officeDocument/2006/relationships/slideLayout" Target="../slideLayouts/slideLayout57.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slideLayout" Target="../slideLayouts/slideLayout52.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24" Type="http://schemas.openxmlformats.org/officeDocument/2006/relationships/slideLayout" Target="../slideLayouts/slideLayout56.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23" Type="http://schemas.openxmlformats.org/officeDocument/2006/relationships/slideLayout" Target="../slideLayouts/slideLayout55.xml"/><Relationship Id="rId10" Type="http://schemas.openxmlformats.org/officeDocument/2006/relationships/slideLayout" Target="../slideLayouts/slideLayout42.xml"/><Relationship Id="rId19" Type="http://schemas.openxmlformats.org/officeDocument/2006/relationships/slideLayout" Target="../slideLayouts/slideLayout51.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 Id="rId22" Type="http://schemas.openxmlformats.org/officeDocument/2006/relationships/slideLayout" Target="../slideLayouts/slideLayout54.xml"/><Relationship Id="rId27"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A15CC67C-93D3-E6E8-A159-ED15F41094FE}"/>
              </a:ext>
            </a:extLst>
          </p:cNvPr>
          <p:cNvSpPr>
            <a:spLocks noGrp="1"/>
          </p:cNvSpPr>
          <p:nvPr>
            <p:ph type="ftr" sz="quarter" idx="3"/>
          </p:nvPr>
        </p:nvSpPr>
        <p:spPr>
          <a:xfrm>
            <a:off x="515938" y="6416675"/>
            <a:ext cx="2645615" cy="180972"/>
          </a:xfrm>
          <a:prstGeom prst="rect">
            <a:avLst/>
          </a:prstGeom>
        </p:spPr>
        <p:txBody>
          <a:bodyPr vert="horz" wrap="none" lIns="0" tIns="0" rIns="0" bIns="0" rtlCol="0" anchor="b" anchorCtr="0"/>
          <a:lstStyle>
            <a:lvl1pPr algn="l">
              <a:defRPr sz="700">
                <a:solidFill>
                  <a:srgbClr val="CE0000"/>
                </a:solidFill>
                <a:latin typeface="Franklin Gothic Demi" panose="020B0703020102020204" pitchFamily="34" charset="0"/>
              </a:defRPr>
            </a:lvl1pPr>
          </a:lstStyle>
          <a:p>
            <a:r>
              <a:rPr lang="de-DE"/>
              <a:t>Tagesspiegel Themenspeziale Zukunftsthemen 2025</a:t>
            </a:r>
          </a:p>
        </p:txBody>
      </p:sp>
      <p:sp>
        <p:nvSpPr>
          <p:cNvPr id="6" name="Foliennummernplatzhalter 5">
            <a:extLst>
              <a:ext uri="{FF2B5EF4-FFF2-40B4-BE49-F238E27FC236}">
                <a16:creationId xmlns:a16="http://schemas.microsoft.com/office/drawing/2014/main" id="{A981D058-803A-E2E2-6879-4903CDC42EB0}"/>
              </a:ext>
            </a:extLst>
          </p:cNvPr>
          <p:cNvSpPr>
            <a:spLocks noGrp="1"/>
          </p:cNvSpPr>
          <p:nvPr>
            <p:ph type="sldNum" sz="quarter" idx="4"/>
          </p:nvPr>
        </p:nvSpPr>
        <p:spPr>
          <a:xfrm>
            <a:off x="1" y="6416674"/>
            <a:ext cx="515938" cy="180975"/>
          </a:xfrm>
          <a:prstGeom prst="rect">
            <a:avLst/>
          </a:prstGeom>
        </p:spPr>
        <p:txBody>
          <a:bodyPr vert="horz" wrap="none" lIns="0" tIns="0" rIns="0" bIns="0" rtlCol="0" anchor="b" anchorCtr="0"/>
          <a:lstStyle>
            <a:lvl1pPr algn="ctr">
              <a:defRPr sz="700">
                <a:solidFill>
                  <a:srgbClr val="CE0000"/>
                </a:solidFill>
                <a:latin typeface="Franklin Gothic Demi" panose="020B0703020102020204" pitchFamily="34" charset="0"/>
              </a:defRPr>
            </a:lvl1pPr>
          </a:lstStyle>
          <a:p>
            <a:fld id="{8F4F06AB-2524-4CD8-80D4-85B41CAB7F17}" type="slidenum">
              <a:rPr lang="de-DE" smtClean="0"/>
              <a:pPr/>
              <a:t>‹Nr.›</a:t>
            </a:fld>
            <a:endParaRPr lang="de-DE"/>
          </a:p>
        </p:txBody>
      </p:sp>
      <p:pic>
        <p:nvPicPr>
          <p:cNvPr id="7" name="Grafik 6" descr="Ein Bild, das Text, Schrift, Grafiken, Grafikdesign enthält.&#10;&#10;Automatisch generierte Beschreibung">
            <a:extLst>
              <a:ext uri="{FF2B5EF4-FFF2-40B4-BE49-F238E27FC236}">
                <a16:creationId xmlns:a16="http://schemas.microsoft.com/office/drawing/2014/main" id="{5E8E88E3-DDE4-1032-4833-83120086268A}"/>
              </a:ext>
            </a:extLst>
          </p:cNvPr>
          <p:cNvPicPr>
            <a:picLocks noChangeAspect="1"/>
          </p:cNvPicPr>
          <p:nvPr userDrawn="1"/>
        </p:nvPicPr>
        <p:blipFill rotWithShape="1">
          <a:blip r:embed="rId34" cstate="print">
            <a:extLst>
              <a:ext uri="{28A0092B-C50C-407E-A947-70E740481C1C}">
                <a14:useLocalDpi xmlns:a14="http://schemas.microsoft.com/office/drawing/2010/main"/>
              </a:ext>
            </a:extLst>
          </a:blip>
          <a:srcRect/>
          <a:stretch/>
        </p:blipFill>
        <p:spPr>
          <a:xfrm>
            <a:off x="9854501" y="359101"/>
            <a:ext cx="1844239" cy="564617"/>
          </a:xfrm>
          <a:prstGeom prst="rect">
            <a:avLst/>
          </a:prstGeom>
        </p:spPr>
      </p:pic>
      <p:sp>
        <p:nvSpPr>
          <p:cNvPr id="12" name="Titelplatzhalter 11">
            <a:extLst>
              <a:ext uri="{FF2B5EF4-FFF2-40B4-BE49-F238E27FC236}">
                <a16:creationId xmlns:a16="http://schemas.microsoft.com/office/drawing/2014/main" id="{F4D6C59C-A589-EDA4-6A66-6F20669E3876}"/>
              </a:ext>
            </a:extLst>
          </p:cNvPr>
          <p:cNvSpPr>
            <a:spLocks noGrp="1"/>
          </p:cNvSpPr>
          <p:nvPr>
            <p:ph type="title"/>
          </p:nvPr>
        </p:nvSpPr>
        <p:spPr>
          <a:xfrm>
            <a:off x="515937" y="832584"/>
            <a:ext cx="7704137" cy="845404"/>
          </a:xfrm>
          <a:prstGeom prst="rect">
            <a:avLst/>
          </a:prstGeom>
        </p:spPr>
        <p:txBody>
          <a:bodyPr vert="horz" lIns="0" tIns="0" rIns="0" bIns="0" rtlCol="0" anchor="t" anchorCtr="0">
            <a:noAutofit/>
          </a:bodyPr>
          <a:lstStyle/>
          <a:p>
            <a:r>
              <a:rPr lang="de-DE"/>
              <a:t>Seitentitel </a:t>
            </a:r>
            <a:r>
              <a:rPr lang="de-DE" err="1"/>
              <a:t>Abril</a:t>
            </a:r>
            <a:r>
              <a:rPr lang="de-DE"/>
              <a:t> Display 32</a:t>
            </a:r>
            <a:br>
              <a:rPr lang="de-DE"/>
            </a:br>
            <a:r>
              <a:rPr lang="de-DE"/>
              <a:t>Zeilenabstand einfach</a:t>
            </a:r>
          </a:p>
        </p:txBody>
      </p:sp>
      <p:sp>
        <p:nvSpPr>
          <p:cNvPr id="4" name="Textplatzhalter 3">
            <a:extLst>
              <a:ext uri="{FF2B5EF4-FFF2-40B4-BE49-F238E27FC236}">
                <a16:creationId xmlns:a16="http://schemas.microsoft.com/office/drawing/2014/main" id="{FB787F00-BA35-498F-487E-82DBF41F82A8}"/>
              </a:ext>
            </a:extLst>
          </p:cNvPr>
          <p:cNvSpPr>
            <a:spLocks noGrp="1"/>
          </p:cNvSpPr>
          <p:nvPr>
            <p:ph type="body" idx="1"/>
          </p:nvPr>
        </p:nvSpPr>
        <p:spPr>
          <a:xfrm>
            <a:off x="514800" y="2098800"/>
            <a:ext cx="7704000" cy="3852000"/>
          </a:xfrm>
          <a:prstGeom prst="rect">
            <a:avLst/>
          </a:prstGeom>
        </p:spPr>
        <p:txBody>
          <a:bodyPr vert="horz" lIns="0" tIns="0" rIns="0" bIns="0" rtlCol="0">
            <a:noAutofit/>
          </a:bodyPr>
          <a:lstStyle/>
          <a:p>
            <a:pPr lvl="0"/>
            <a:r>
              <a:rPr lang="de-DE"/>
              <a:t>Mastertextformat bearbeiten</a:t>
            </a:r>
          </a:p>
          <a:p>
            <a:pPr lvl="1"/>
            <a:r>
              <a:rPr lang="de-DE"/>
              <a:t>Zweite Ebene</a:t>
            </a:r>
          </a:p>
          <a:p>
            <a:pPr marL="180000" lvl="1" indent="-180000" algn="l" defTabSz="914400" rtl="0" eaLnBrk="1" latinLnBrk="0" hangingPunct="1">
              <a:lnSpc>
                <a:spcPts val="1400"/>
              </a:lnSpc>
              <a:spcBef>
                <a:spcPts val="0"/>
              </a:spcBef>
              <a:buFont typeface="Arial" panose="020B0604020202020204" pitchFamily="34" charset="0"/>
              <a:buChar char="•"/>
            </a:pPr>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324846742"/>
      </p:ext>
    </p:extLst>
  </p:cSld>
  <p:clrMap bg1="lt1" tx1="dk1" bg2="lt2" tx2="dk2" accent1="accent1" accent2="accent2" accent3="accent3" accent4="accent4" accent5="accent5" accent6="accent6" hlink="hlink" folHlink="folHlink"/>
  <p:sldLayoutIdLst>
    <p:sldLayoutId id="2147483699" r:id="rId1"/>
    <p:sldLayoutId id="2147483740" r:id="rId2"/>
    <p:sldLayoutId id="2147483745" r:id="rId3"/>
    <p:sldLayoutId id="2147483746" r:id="rId4"/>
    <p:sldLayoutId id="2147483726" r:id="rId5"/>
    <p:sldLayoutId id="2147483750" r:id="rId6"/>
    <p:sldLayoutId id="2147483727" r:id="rId7"/>
    <p:sldLayoutId id="2147483713" r:id="rId8"/>
    <p:sldLayoutId id="2147483722" r:id="rId9"/>
    <p:sldLayoutId id="2147483730" r:id="rId10"/>
    <p:sldLayoutId id="2147483724" r:id="rId11"/>
    <p:sldLayoutId id="2147483744" r:id="rId12"/>
    <p:sldLayoutId id="2147483731" r:id="rId13"/>
    <p:sldLayoutId id="2147483733" r:id="rId14"/>
    <p:sldLayoutId id="2147483732" r:id="rId15"/>
    <p:sldLayoutId id="2147483734" r:id="rId16"/>
    <p:sldLayoutId id="2147483748" r:id="rId17"/>
    <p:sldLayoutId id="2147483735" r:id="rId18"/>
    <p:sldLayoutId id="2147483737" r:id="rId19"/>
    <p:sldLayoutId id="2147483736" r:id="rId20"/>
    <p:sldLayoutId id="2147483741" r:id="rId21"/>
    <p:sldLayoutId id="2147483749" r:id="rId22"/>
    <p:sldLayoutId id="2147483747" r:id="rId23"/>
    <p:sldLayoutId id="2147483714" r:id="rId24"/>
    <p:sldLayoutId id="2147483716" r:id="rId25"/>
    <p:sldLayoutId id="2147483715" r:id="rId26"/>
    <p:sldLayoutId id="2147483717" r:id="rId27"/>
    <p:sldLayoutId id="2147483742" r:id="rId28"/>
    <p:sldLayoutId id="2147483743" r:id="rId29"/>
    <p:sldLayoutId id="2147483751" r:id="rId30"/>
    <p:sldLayoutId id="2147483752" r:id="rId31"/>
    <p:sldLayoutId id="2147483753" r:id="rId32"/>
  </p:sldLayoutIdLst>
  <p:hf hdr="0" dt="0"/>
  <p:txStyles>
    <p:titleStyle>
      <a:lvl1pPr algn="l" defTabSz="914400" rtl="0" eaLnBrk="1" latinLnBrk="0" hangingPunct="1">
        <a:lnSpc>
          <a:spcPct val="100000"/>
        </a:lnSpc>
        <a:spcBef>
          <a:spcPct val="0"/>
        </a:spcBef>
        <a:buNone/>
        <a:defRPr lang="de-DE" sz="3200" kern="1200" dirty="0">
          <a:solidFill>
            <a:schemeClr val="tx1"/>
          </a:solidFill>
          <a:latin typeface="Abril Display" panose="02000503000000020003" pitchFamily="50" charset="0"/>
          <a:ea typeface="+mn-ea"/>
          <a:cs typeface="+mn-cs"/>
        </a:defRPr>
      </a:lvl1pPr>
    </p:titleStyle>
    <p:bodyStyle>
      <a:lvl1pPr marL="0" indent="0" algn="l" defTabSz="914400" rtl="0" eaLnBrk="1" latinLnBrk="0" hangingPunct="1">
        <a:lnSpc>
          <a:spcPts val="2000"/>
        </a:lnSpc>
        <a:spcBef>
          <a:spcPts val="700"/>
        </a:spcBef>
        <a:buFont typeface="Arial" panose="020B0604020202020204" pitchFamily="34" charset="0"/>
        <a:buNone/>
        <a:defRPr sz="1400" kern="1200">
          <a:solidFill>
            <a:schemeClr val="tx1"/>
          </a:solidFill>
          <a:latin typeface="Franklin Gothic Book" panose="020B0503020102020204" pitchFamily="34" charset="0"/>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de-DE" sz="1200" kern="1200" dirty="0" smtClean="0">
          <a:solidFill>
            <a:schemeClr val="tx1"/>
          </a:solidFill>
          <a:latin typeface="Franklin Gothic Book" panose="020B0503020102020204" pitchFamily="34" charset="0"/>
          <a:ea typeface="+mn-ea"/>
          <a:cs typeface="+mn-cs"/>
        </a:defRPr>
      </a:lvl2pPr>
      <a:lvl3pPr marL="180000" indent="-180000" algn="l" defTabSz="914400" rtl="0" eaLnBrk="1" latinLnBrk="0" hangingPunct="1">
        <a:lnSpc>
          <a:spcPts val="1000"/>
        </a:lnSpc>
        <a:spcBef>
          <a:spcPts val="500"/>
        </a:spcBef>
        <a:buFont typeface="Arial" panose="020B0604020202020204" pitchFamily="34" charset="0"/>
        <a:buChar char="•"/>
        <a:defRPr sz="1200" kern="1200">
          <a:solidFill>
            <a:schemeClr val="tx1"/>
          </a:solidFill>
          <a:latin typeface="Franklin Gothic Book" panose="020B0503020102020204" pitchFamily="34" charset="0"/>
          <a:ea typeface="+mn-ea"/>
          <a:cs typeface="+mn-cs"/>
        </a:defRPr>
      </a:lvl3pPr>
      <a:lvl4pPr marL="0" indent="0" algn="r" defTabSz="914400" rtl="0" eaLnBrk="1" latinLnBrk="0" hangingPunct="1">
        <a:lnSpc>
          <a:spcPts val="900"/>
        </a:lnSpc>
        <a:spcBef>
          <a:spcPts val="0"/>
        </a:spcBef>
        <a:buFontTx/>
        <a:buNone/>
        <a:defRPr lang="de-DE" sz="700" kern="1200" dirty="0">
          <a:solidFill>
            <a:schemeClr val="tx1"/>
          </a:solidFill>
          <a:latin typeface="Franklin Gothic Book" panose="020B0503020102020204" pitchFamily="34" charset="0"/>
          <a:ea typeface="+mn-ea"/>
          <a:cs typeface="+mn-cs"/>
        </a:defRPr>
      </a:lvl4pPr>
      <a:lvl5pPr marL="0" indent="0" algn="l" defTabSz="914400" rtl="0" eaLnBrk="1" latinLnBrk="0" hangingPunct="1">
        <a:lnSpc>
          <a:spcPts val="2000"/>
        </a:lnSpc>
        <a:spcBef>
          <a:spcPts val="700"/>
        </a:spcBef>
        <a:buFont typeface="Arial" panose="020B0604020202020204" pitchFamily="34" charset="0"/>
        <a:buNone/>
        <a:defRPr sz="1400" kern="1200">
          <a:solidFill>
            <a:schemeClr val="tx1"/>
          </a:solidFill>
          <a:latin typeface="Abril Display" panose="02000503000000020003"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355" userDrawn="1">
          <p15:clr>
            <a:srgbClr val="F26B43"/>
          </p15:clr>
        </p15:guide>
        <p15:guide id="3" orient="horz" pos="376" userDrawn="1">
          <p15:clr>
            <a:srgbClr val="F26B43"/>
          </p15:clr>
        </p15:guide>
        <p15:guide id="4" orient="horz" pos="564" userDrawn="1">
          <p15:clr>
            <a:srgbClr val="F26B43"/>
          </p15:clr>
        </p15:guide>
        <p15:guide id="7" pos="325" userDrawn="1">
          <p15:clr>
            <a:srgbClr val="F26B43"/>
          </p15:clr>
        </p15:guide>
        <p15:guide id="9" orient="horz" pos="3929" userDrawn="1">
          <p15:clr>
            <a:srgbClr val="F26B43"/>
          </p15:clr>
        </p15:guide>
        <p15:guide id="10" orient="horz" pos="4042" userDrawn="1">
          <p15:clr>
            <a:srgbClr val="F26B43"/>
          </p15:clr>
        </p15:guide>
        <p15:guide id="11" orient="horz" pos="4156" userDrawn="1">
          <p15:clr>
            <a:srgbClr val="F26B43"/>
          </p15:clr>
        </p15:guide>
        <p15:guide id="13" pos="5178" userDrawn="1">
          <p15:clr>
            <a:srgbClr val="F26B43"/>
          </p15:clr>
        </p15:guide>
        <p15:guide id="15" pos="2502" userDrawn="1">
          <p15:clr>
            <a:srgbClr val="F26B43"/>
          </p15:clr>
        </p15:guide>
        <p15:guide id="16" pos="2668" userDrawn="1">
          <p15:clr>
            <a:srgbClr val="F26B43"/>
          </p15:clr>
        </p15:guide>
        <p15:guide id="17" pos="2842" userDrawn="1">
          <p15:clr>
            <a:srgbClr val="F26B43"/>
          </p15:clr>
        </p15:guide>
        <p15:guide id="18" pos="4838" userDrawn="1">
          <p15:clr>
            <a:srgbClr val="F26B43"/>
          </p15:clr>
        </p15:guide>
        <p15:guide id="19" pos="5008" userDrawn="1">
          <p15:clr>
            <a:srgbClr val="F26B43"/>
          </p15:clr>
        </p15:guide>
        <p15:guide id="21" orient="horz" pos="1366" userDrawn="1">
          <p15:clr>
            <a:srgbClr val="F26B43"/>
          </p15:clr>
        </p15:guide>
        <p15:guide id="22" orient="horz" pos="1525" userDrawn="1">
          <p15:clr>
            <a:srgbClr val="F26B43"/>
          </p15:clr>
        </p15:guide>
        <p15:guide id="23" orient="horz" pos="746" userDrawn="1">
          <p15:clr>
            <a:srgbClr val="F26B43"/>
          </p15:clr>
        </p15:guide>
        <p15:guide id="24" orient="horz" pos="1057" userDrawn="1">
          <p15:clr>
            <a:srgbClr val="F26B43"/>
          </p15:clr>
        </p15:guide>
        <p15:guide id="25" orient="horz" pos="374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27CDB2FA-F6AF-26CE-E481-9B0CD9A0E34A}"/>
              </a:ext>
            </a:extLst>
          </p:cNvPr>
          <p:cNvSpPr>
            <a:spLocks noGrp="1"/>
          </p:cNvSpPr>
          <p:nvPr>
            <p:ph type="ftr" sz="quarter" idx="3"/>
          </p:nvPr>
        </p:nvSpPr>
        <p:spPr>
          <a:xfrm>
            <a:off x="748676" y="6416676"/>
            <a:ext cx="1773360" cy="181125"/>
          </a:xfrm>
          <a:prstGeom prst="rect">
            <a:avLst/>
          </a:prstGeom>
        </p:spPr>
        <p:txBody>
          <a:bodyPr anchor="b" anchorCtr="0"/>
          <a:lstStyle>
            <a:lvl1pPr>
              <a:defRPr lang="en-US" sz="700" b="1" smtClean="0">
                <a:solidFill>
                  <a:schemeClr val="accent4"/>
                </a:solidFill>
              </a:defRPr>
            </a:lvl1pPr>
          </a:lstStyle>
          <a:p>
            <a:r>
              <a:rPr lang="de-DE"/>
              <a:t>Weltkrebstag</a:t>
            </a:r>
            <a:endParaRPr lang="de-DE" dirty="0"/>
          </a:p>
        </p:txBody>
      </p:sp>
      <p:sp>
        <p:nvSpPr>
          <p:cNvPr id="3" name="Slide Number Placeholder 13">
            <a:extLst>
              <a:ext uri="{FF2B5EF4-FFF2-40B4-BE49-F238E27FC236}">
                <a16:creationId xmlns:a16="http://schemas.microsoft.com/office/drawing/2014/main" id="{3AA1657B-4874-40B0-97F7-8F8F35D463E4}"/>
              </a:ext>
            </a:extLst>
          </p:cNvPr>
          <p:cNvSpPr>
            <a:spLocks noGrp="1"/>
          </p:cNvSpPr>
          <p:nvPr>
            <p:ph type="sldNum" sz="quarter" idx="4"/>
          </p:nvPr>
        </p:nvSpPr>
        <p:spPr>
          <a:xfrm>
            <a:off x="320246" y="6416676"/>
            <a:ext cx="428430" cy="181125"/>
          </a:xfrm>
          <a:prstGeom prst="rect">
            <a:avLst/>
          </a:prstGeom>
        </p:spPr>
        <p:txBody>
          <a:bodyPr anchor="b" anchorCtr="0"/>
          <a:lstStyle>
            <a:lvl1pPr>
              <a:defRPr sz="700" b="1">
                <a:solidFill>
                  <a:schemeClr val="accent4"/>
                </a:solidFill>
              </a:defRPr>
            </a:lvl1pPr>
          </a:lstStyle>
          <a:p>
            <a:fld id="{6676FEF2-85C7-4645-99F9-08581CDB22A3}" type="slidenum">
              <a:rPr lang="en-US" smtClean="0"/>
              <a:pPr/>
              <a:t>‹Nr.›</a:t>
            </a:fld>
            <a:endParaRPr lang="en-US" dirty="0"/>
          </a:p>
        </p:txBody>
      </p:sp>
    </p:spTree>
    <p:extLst>
      <p:ext uri="{BB962C8B-B14F-4D97-AF65-F5344CB8AC3E}">
        <p14:creationId xmlns:p14="http://schemas.microsoft.com/office/powerpoint/2010/main" val="4121253863"/>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 id="2147483768" r:id="rId14"/>
    <p:sldLayoutId id="2147483769" r:id="rId15"/>
    <p:sldLayoutId id="2147483770" r:id="rId16"/>
    <p:sldLayoutId id="2147483771" r:id="rId17"/>
    <p:sldLayoutId id="2147483772" r:id="rId18"/>
    <p:sldLayoutId id="2147483773" r:id="rId19"/>
    <p:sldLayoutId id="2147483774" r:id="rId20"/>
    <p:sldLayoutId id="2147483775" r:id="rId21"/>
    <p:sldLayoutId id="2147483776" r:id="rId22"/>
    <p:sldLayoutId id="2147483777" r:id="rId23"/>
    <p:sldLayoutId id="2147483779" r:id="rId24"/>
    <p:sldLayoutId id="2147483780" r:id="rId25"/>
    <p:sldLayoutId id="2147483781" r:id="rId26"/>
  </p:sldLayoutIdLst>
  <p:hf hdr="0" dt="0"/>
  <p:txStyles>
    <p:titleStyle>
      <a:lvl1pPr algn="l" defTabSz="914400" rtl="0" eaLnBrk="1" latinLnBrk="0" hangingPunct="1">
        <a:lnSpc>
          <a:spcPct val="100000"/>
        </a:lnSpc>
        <a:spcBef>
          <a:spcPct val="0"/>
        </a:spcBef>
        <a:buNone/>
        <a:defRPr sz="3200" kern="1200" baseline="0">
          <a:solidFill>
            <a:schemeClr val="tx1"/>
          </a:solidFill>
          <a:latin typeface="Abril Display" charset="0"/>
          <a:ea typeface="Abril Display" charset="0"/>
          <a:cs typeface="Abril Display" charset="0"/>
        </a:defRPr>
      </a:lvl1pPr>
    </p:titleStyle>
    <p:bodyStyle>
      <a:lvl1pPr marL="0" indent="0" algn="l" defTabSz="914400" rtl="0" eaLnBrk="1" latinLnBrk="0" hangingPunct="1">
        <a:lnSpc>
          <a:spcPct val="100000"/>
        </a:lnSpc>
        <a:spcBef>
          <a:spcPts val="1000"/>
        </a:spcBef>
        <a:buFont typeface="Arial"/>
        <a:buNone/>
        <a:defRPr sz="1600" b="1" i="0" kern="1200">
          <a:solidFill>
            <a:schemeClr val="tx2"/>
          </a:solidFill>
          <a:latin typeface="Franklin Gothic FS Book" charset="0"/>
          <a:ea typeface="+mn-ea"/>
          <a:cs typeface="+mn-cs"/>
        </a:defRPr>
      </a:lvl1pPr>
      <a:lvl2pPr marL="15875" indent="-3175" algn="l" defTabSz="914400" rtl="0" eaLnBrk="1" latinLnBrk="0" hangingPunct="1">
        <a:lnSpc>
          <a:spcPts val="2000"/>
        </a:lnSpc>
        <a:spcBef>
          <a:spcPts val="500"/>
        </a:spcBef>
        <a:buFont typeface="Arial"/>
        <a:buNone/>
        <a:tabLst/>
        <a:defRPr sz="1400" b="0" i="0" kern="1200" baseline="0">
          <a:solidFill>
            <a:schemeClr val="tx1"/>
          </a:solidFill>
          <a:latin typeface="Abril Text" charset="0"/>
          <a:ea typeface="Abril Text" charset="0"/>
          <a:cs typeface="Abril Text" charset="0"/>
        </a:defRPr>
      </a:lvl2pPr>
      <a:lvl3pPr marL="15875" indent="-3175" algn="l" defTabSz="914400" rtl="0" eaLnBrk="1" latinLnBrk="0" hangingPunct="1">
        <a:lnSpc>
          <a:spcPts val="1600"/>
        </a:lnSpc>
        <a:spcBef>
          <a:spcPts val="1100"/>
        </a:spcBef>
        <a:buFont typeface="Arial"/>
        <a:buNone/>
        <a:tabLst/>
        <a:defRPr sz="1200" b="1" i="0" kern="1200" baseline="0">
          <a:solidFill>
            <a:schemeClr val="tx1"/>
          </a:solidFill>
          <a:latin typeface="Franklin Gothic FS Book" charset="0"/>
          <a:ea typeface="+mn-ea"/>
          <a:cs typeface="+mn-cs"/>
        </a:defRPr>
      </a:lvl3pPr>
      <a:lvl4pPr marL="15875" indent="-3175" algn="l" defTabSz="914400" rtl="0" eaLnBrk="1" latinLnBrk="0" hangingPunct="1">
        <a:lnSpc>
          <a:spcPts val="1500"/>
        </a:lnSpc>
        <a:spcBef>
          <a:spcPts val="500"/>
        </a:spcBef>
        <a:buFont typeface="Arial"/>
        <a:buNone/>
        <a:tabLst/>
        <a:defRPr sz="1000" b="0" i="0" kern="1200">
          <a:solidFill>
            <a:schemeClr val="tx1"/>
          </a:solidFill>
          <a:latin typeface="Franklin Gothic FS Book" charset="0"/>
          <a:ea typeface="+mn-ea"/>
          <a:cs typeface="+mn-cs"/>
        </a:defRPr>
      </a:lvl4pPr>
      <a:lvl5pPr marL="188913" marR="0" indent="-180000" algn="l" defTabSz="914400" rtl="0" eaLnBrk="1" fontAlgn="auto" latinLnBrk="0" hangingPunct="1">
        <a:lnSpc>
          <a:spcPts val="1500"/>
        </a:lnSpc>
        <a:spcBef>
          <a:spcPts val="500"/>
        </a:spcBef>
        <a:spcAft>
          <a:spcPts val="0"/>
        </a:spcAft>
        <a:buClrTx/>
        <a:buSzTx/>
        <a:buFont typeface="Arial"/>
        <a:buChar char="•"/>
        <a:tabLst>
          <a:tab pos="215900" algn="l"/>
        </a:tabLst>
        <a:defRPr sz="1000" b="0" i="0" kern="1200">
          <a:solidFill>
            <a:schemeClr val="tx1"/>
          </a:solidFill>
          <a:latin typeface="Franklin Gothic FS Book" charset="0"/>
          <a:ea typeface="+mn-ea"/>
          <a:cs typeface="+mn-cs"/>
        </a:defRPr>
      </a:lvl5pPr>
      <a:lvl6pPr marL="360000" marR="0" indent="-180000" algn="l" defTabSz="914400" rtl="0" eaLnBrk="1" fontAlgn="auto" latinLnBrk="0" hangingPunct="1">
        <a:lnSpc>
          <a:spcPts val="1500"/>
        </a:lnSpc>
        <a:spcBef>
          <a:spcPts val="500"/>
        </a:spcBef>
        <a:spcAft>
          <a:spcPts val="0"/>
        </a:spcAft>
        <a:buClrTx/>
        <a:buSzTx/>
        <a:buFont typeface="Arial" charset="0"/>
        <a:buChar char="•"/>
        <a:tabLst/>
        <a:defRPr sz="1000" b="0" i="0" kern="1200">
          <a:solidFill>
            <a:schemeClr val="tx1"/>
          </a:solidFill>
          <a:latin typeface="Franklin Gothic FS Book" charset="0"/>
          <a:ea typeface="Franklin Gothic FS Book" charset="0"/>
          <a:cs typeface="Franklin Gothic FS Book" charset="0"/>
        </a:defRPr>
      </a:lvl6pPr>
      <a:lvl7pPr marL="12700" marR="0" indent="0" algn="l" defTabSz="914400" rtl="0" eaLnBrk="1" fontAlgn="auto" latinLnBrk="0" hangingPunct="1">
        <a:lnSpc>
          <a:spcPts val="1200"/>
        </a:lnSpc>
        <a:spcBef>
          <a:spcPts val="500"/>
        </a:spcBef>
        <a:spcAft>
          <a:spcPts val="0"/>
        </a:spcAft>
        <a:buClrTx/>
        <a:buSzTx/>
        <a:buFont typeface="Arial" charset="0"/>
        <a:buNone/>
        <a:tabLst/>
        <a:defRPr lang="en-AU" sz="900" b="0" i="0" kern="1200" baseline="0" smtClean="0">
          <a:solidFill>
            <a:schemeClr val="tx1"/>
          </a:solidFill>
          <a:effectLst/>
          <a:latin typeface="Abril Text" panose="02000503070000020004" pitchFamily="2" charset="77"/>
          <a:ea typeface="Abril Text" panose="02000503070000020004" pitchFamily="2" charset="77"/>
          <a:cs typeface="Abril Text" panose="02000503070000020004" pitchFamily="2" charset="77"/>
        </a:defRPr>
      </a:lvl7pPr>
      <a:lvl8pPr marL="0" indent="0" algn="l" defTabSz="914400" rtl="0" eaLnBrk="1" latinLnBrk="0" hangingPunct="1">
        <a:lnSpc>
          <a:spcPts val="900"/>
        </a:lnSpc>
        <a:spcBef>
          <a:spcPts val="500"/>
        </a:spcBef>
        <a:buFont typeface="Arial" panose="020B0604020202020204" pitchFamily="34" charset="0"/>
        <a:buNone/>
        <a:tabLst/>
        <a:defRPr lang="en-AU" sz="700" b="0" i="0" kern="1200" baseline="0" smtClean="0">
          <a:solidFill>
            <a:schemeClr val="tx1"/>
          </a:solidFill>
          <a:effectLst/>
          <a:latin typeface="+mn-lt"/>
          <a:ea typeface="Franklin Gothic Medium" panose="020B0603020102020204" pitchFamily="34" charset="0"/>
          <a:cs typeface="Franklin Gothic Medium" panose="020B0603020102020204" pitchFamily="34" charset="0"/>
        </a:defRPr>
      </a:lvl8pPr>
      <a:lvl9pPr marL="3657600" marR="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sz="700" i="1"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63">
          <p15:clr>
            <a:srgbClr val="F26B43"/>
          </p15:clr>
        </p15:guide>
        <p15:guide id="2" pos="7217">
          <p15:clr>
            <a:srgbClr val="F26B43"/>
          </p15:clr>
        </p15:guide>
        <p15:guide id="4" orient="horz" pos="368">
          <p15:clr>
            <a:srgbClr val="F26B43"/>
          </p15:clr>
        </p15:guide>
        <p15:guide id="9" pos="322">
          <p15:clr>
            <a:srgbClr val="F26B43"/>
          </p15:clr>
        </p15:guide>
        <p15:guide id="10" pos="7358">
          <p15:clr>
            <a:srgbClr val="F26B43"/>
          </p15:clr>
        </p15:guide>
        <p15:guide id="11" orient="horz" pos="4042">
          <p15:clr>
            <a:srgbClr val="F26B43"/>
          </p15:clr>
        </p15:guide>
        <p15:guide id="12" orient="horz" pos="255">
          <p15:clr>
            <a:srgbClr val="F26B43"/>
          </p15:clr>
        </p15:guide>
        <p15:guide id="13" orient="horz" pos="4156">
          <p15:clr>
            <a:srgbClr val="F26B43"/>
          </p15:clr>
        </p15:guide>
        <p15:guide id="14" orient="horz" pos="1502">
          <p15:clr>
            <a:srgbClr val="F26B43"/>
          </p15:clr>
        </p15:guide>
        <p15:guide id="15" orient="horz" pos="1434">
          <p15:clr>
            <a:srgbClr val="F26B43"/>
          </p15:clr>
        </p15:guide>
        <p15:guide id="17" orient="horz" pos="1026">
          <p15:clr>
            <a:srgbClr val="F26B43"/>
          </p15:clr>
        </p15:guide>
        <p15:guide id="18" orient="horz" pos="709">
          <p15:clr>
            <a:srgbClr val="F26B43"/>
          </p15:clr>
        </p15:guide>
        <p15:guide id="19" orient="horz" pos="392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2.xml"/><Relationship Id="rId4" Type="http://schemas.openxmlformats.org/officeDocument/2006/relationships/image" Target="../media/image19.jpg"/></Relationships>
</file>

<file path=ppt/slides/_rels/slide4.xml.rels><?xml version="1.0" encoding="UTF-8" standalone="yes"?>
<Relationships xmlns="http://schemas.openxmlformats.org/package/2006/relationships"><Relationship Id="rId3" Type="http://schemas.openxmlformats.org/officeDocument/2006/relationships/hyperlink" Target="https://media.tagesspiegel.de/agb/" TargetMode="External"/><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hyperlink" Target="https://media.tagesspiegel.de/agb/" TargetMode="External"/><Relationship Id="rId7"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Layout" Target="../slideLayouts/slideLayout1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6.png"/></Relationships>
</file>

<file path=ppt/slides/_rels/slide6.xml.rels><?xml version="1.0" encoding="UTF-8" standalone="yes"?>
<Relationships xmlns="http://schemas.openxmlformats.org/package/2006/relationships"><Relationship Id="rId8" Type="http://schemas.openxmlformats.org/officeDocument/2006/relationships/image" Target="../media/image33.jpg"/><Relationship Id="rId3" Type="http://schemas.openxmlformats.org/officeDocument/2006/relationships/image" Target="../media/image28.svg"/><Relationship Id="rId7" Type="http://schemas.openxmlformats.org/officeDocument/2006/relationships/image" Target="../media/image32.jpg"/><Relationship Id="rId2" Type="http://schemas.openxmlformats.org/officeDocument/2006/relationships/image" Target="../media/image27.png"/><Relationship Id="rId1" Type="http://schemas.openxmlformats.org/officeDocument/2006/relationships/slideLayout" Target="../slideLayouts/slideLayout16.xml"/><Relationship Id="rId6" Type="http://schemas.openxmlformats.org/officeDocument/2006/relationships/image" Target="../media/image31.tmp"/><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png"/></Relationships>
</file>

<file path=ppt/slides/_rels/slide7.xml.rels><?xml version="1.0" encoding="UTF-8" standalone="yes"?>
<Relationships xmlns="http://schemas.openxmlformats.org/package/2006/relationships"><Relationship Id="rId3" Type="http://schemas.openxmlformats.org/officeDocument/2006/relationships/hyperlink" Target="https://www.tagesspiegel.de/themenspeziale/lebenundwelt/" TargetMode="External"/><Relationship Id="rId2" Type="http://schemas.openxmlformats.org/officeDocument/2006/relationships/image" Target="../media/image35.png"/><Relationship Id="rId1" Type="http://schemas.openxmlformats.org/officeDocument/2006/relationships/slideLayout" Target="../slideLayouts/slideLayout31.xml"/><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29.png"/><Relationship Id="rId7" Type="http://schemas.openxmlformats.org/officeDocument/2006/relationships/image" Target="../media/image40.png"/><Relationship Id="rId2" Type="http://schemas.openxmlformats.org/officeDocument/2006/relationships/image" Target="../media/image37.png"/><Relationship Id="rId1" Type="http://schemas.openxmlformats.org/officeDocument/2006/relationships/slideLayout" Target="../slideLayouts/slideLayout30.xml"/><Relationship Id="rId6" Type="http://schemas.openxmlformats.org/officeDocument/2006/relationships/image" Target="../media/image39.png"/><Relationship Id="rId11" Type="http://schemas.openxmlformats.org/officeDocument/2006/relationships/image" Target="../media/image44.svg"/><Relationship Id="rId5" Type="http://schemas.openxmlformats.org/officeDocument/2006/relationships/image" Target="../media/image35.png"/><Relationship Id="rId10" Type="http://schemas.openxmlformats.org/officeDocument/2006/relationships/image" Target="../media/image43.png"/><Relationship Id="rId4" Type="http://schemas.openxmlformats.org/officeDocument/2006/relationships/image" Target="../media/image38.tmp"/><Relationship Id="rId9" Type="http://schemas.openxmlformats.org/officeDocument/2006/relationships/image" Target="../media/image4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75579DAB-46CA-AE6F-247B-6A535C31DD63}"/>
              </a:ext>
            </a:extLst>
          </p:cNvPr>
          <p:cNvPicPr>
            <a:picLocks noChangeAspect="1"/>
          </p:cNvPicPr>
          <p:nvPr/>
        </p:nvPicPr>
        <p:blipFill>
          <a:blip r:embed="rId3">
            <a:extLst>
              <a:ext uri="{28A0092B-C50C-407E-A947-70E740481C1C}">
                <a14:useLocalDpi xmlns:a14="http://schemas.microsoft.com/office/drawing/2010/main" val="0"/>
              </a:ext>
            </a:extLst>
          </a:blip>
          <a:srcRect l="5664" r="5664"/>
          <a:stretch/>
        </p:blipFill>
        <p:spPr>
          <a:xfrm>
            <a:off x="-115740" y="0"/>
            <a:ext cx="12307740" cy="6858000"/>
          </a:xfrm>
          <a:prstGeom prst="rect">
            <a:avLst/>
          </a:prstGeom>
        </p:spPr>
      </p:pic>
      <p:sp>
        <p:nvSpPr>
          <p:cNvPr id="6" name="Untertitel 3">
            <a:extLst>
              <a:ext uri="{FF2B5EF4-FFF2-40B4-BE49-F238E27FC236}">
                <a16:creationId xmlns:a16="http://schemas.microsoft.com/office/drawing/2014/main" id="{CD1160DC-AC4B-45F3-30AB-3DD3B755934D}"/>
              </a:ext>
            </a:extLst>
          </p:cNvPr>
          <p:cNvSpPr txBox="1">
            <a:spLocks/>
          </p:cNvSpPr>
          <p:nvPr/>
        </p:nvSpPr>
        <p:spPr>
          <a:xfrm>
            <a:off x="517648" y="3194147"/>
            <a:ext cx="1936794" cy="306291"/>
          </a:xfrm>
          <a:prstGeom prst="rect">
            <a:avLst/>
          </a:prstGeom>
          <a:solidFill>
            <a:schemeClr val="bg1"/>
          </a:solidFill>
        </p:spPr>
        <p:txBody>
          <a:bodyPr vert="horz" lIns="0" tIns="0" rIns="0" bIns="0" rtlCol="0">
            <a:noAutofit/>
          </a:bodyPr>
          <a:lstStyle>
            <a:lvl1pPr marL="0" indent="0" algn="l" defTabSz="914400" rtl="0" eaLnBrk="1" latinLnBrk="0" hangingPunct="1">
              <a:lnSpc>
                <a:spcPts val="2000"/>
              </a:lnSpc>
              <a:spcBef>
                <a:spcPts val="700"/>
              </a:spcBef>
              <a:buFont typeface="Arial" panose="020B0604020202020204" pitchFamily="34" charset="0"/>
              <a:buNone/>
              <a:defRPr sz="1600" kern="1200">
                <a:solidFill>
                  <a:srgbClr val="CE0000"/>
                </a:solidFill>
                <a:latin typeface="Franklin Gothic Demi" panose="020B0703020102020204" pitchFamily="34" charset="0"/>
                <a:ea typeface="+mn-ea"/>
                <a:cs typeface="+mn-cs"/>
              </a:defRPr>
            </a:lvl1pPr>
            <a:lvl2pPr marL="457200" indent="0" algn="ctr" defTabSz="914400" rtl="0" eaLnBrk="1" latinLnBrk="0" hangingPunct="1">
              <a:lnSpc>
                <a:spcPts val="1600"/>
              </a:lnSpc>
              <a:spcBef>
                <a:spcPts val="0"/>
              </a:spcBef>
              <a:buFont typeface="Arial" panose="020B0604020202020204" pitchFamily="34" charset="0"/>
              <a:buNone/>
              <a:defRPr lang="de-DE" sz="2000" kern="1200">
                <a:solidFill>
                  <a:schemeClr val="tx1"/>
                </a:solidFill>
                <a:latin typeface="Franklin Gothic Book" panose="020B0503020102020204" pitchFamily="34" charset="0"/>
                <a:ea typeface="+mn-ea"/>
                <a:cs typeface="+mn-cs"/>
              </a:defRPr>
            </a:lvl2pPr>
            <a:lvl3pPr marL="914400" indent="0" algn="ctr" defTabSz="914400" rtl="0" eaLnBrk="1" latinLnBrk="0" hangingPunct="1">
              <a:lnSpc>
                <a:spcPts val="1000"/>
              </a:lnSpc>
              <a:spcBef>
                <a:spcPts val="500"/>
              </a:spcBef>
              <a:buFont typeface="Arial" panose="020B0604020202020204" pitchFamily="34" charset="0"/>
              <a:buNone/>
              <a:defRPr sz="1800" kern="1200">
                <a:solidFill>
                  <a:schemeClr val="tx1"/>
                </a:solidFill>
                <a:latin typeface="Franklin Gothic Book" panose="020B0503020102020204" pitchFamily="34" charset="0"/>
                <a:ea typeface="+mn-ea"/>
                <a:cs typeface="+mn-cs"/>
              </a:defRPr>
            </a:lvl3pPr>
            <a:lvl4pPr marL="1371600" indent="0" algn="ctr" defTabSz="914400" rtl="0" eaLnBrk="1" latinLnBrk="0" hangingPunct="1">
              <a:lnSpc>
                <a:spcPts val="900"/>
              </a:lnSpc>
              <a:spcBef>
                <a:spcPts val="0"/>
              </a:spcBef>
              <a:buFontTx/>
              <a:buNone/>
              <a:defRPr lang="de-DE" sz="1600" kern="1200">
                <a:solidFill>
                  <a:schemeClr val="tx1"/>
                </a:solidFill>
                <a:latin typeface="Franklin Gothic Book" panose="020B0503020102020204" pitchFamily="34" charset="0"/>
                <a:ea typeface="+mn-ea"/>
                <a:cs typeface="+mn-cs"/>
              </a:defRPr>
            </a:lvl4pPr>
            <a:lvl5pPr marL="1828800" indent="0" algn="ctr" defTabSz="914400" rtl="0" eaLnBrk="1" latinLnBrk="0" hangingPunct="1">
              <a:lnSpc>
                <a:spcPts val="2000"/>
              </a:lnSpc>
              <a:spcBef>
                <a:spcPts val="700"/>
              </a:spcBef>
              <a:buFont typeface="Arial" panose="020B0604020202020204" pitchFamily="34" charset="0"/>
              <a:buNone/>
              <a:defRPr sz="1600" kern="1200">
                <a:solidFill>
                  <a:schemeClr val="tx1"/>
                </a:solidFill>
                <a:latin typeface="Abril Display" panose="02000503000000020003" pitchFamily="50"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de-DE" dirty="0"/>
          </a:p>
        </p:txBody>
      </p:sp>
      <p:sp>
        <p:nvSpPr>
          <p:cNvPr id="4" name="Textfeld 3">
            <a:extLst>
              <a:ext uri="{FF2B5EF4-FFF2-40B4-BE49-F238E27FC236}">
                <a16:creationId xmlns:a16="http://schemas.microsoft.com/office/drawing/2014/main" id="{7E07D77C-8FF6-C76B-572D-2A996176E67F}"/>
              </a:ext>
            </a:extLst>
          </p:cNvPr>
          <p:cNvSpPr txBox="1"/>
          <p:nvPr/>
        </p:nvSpPr>
        <p:spPr>
          <a:xfrm rot="16200000">
            <a:off x="9028262" y="3694261"/>
            <a:ext cx="6127422" cy="200055"/>
          </a:xfrm>
          <a:prstGeom prst="rect">
            <a:avLst/>
          </a:prstGeom>
          <a:noFill/>
        </p:spPr>
        <p:txBody>
          <a:bodyPr wrap="square">
            <a:spAutoFit/>
          </a:bodyPr>
          <a:lstStyle/>
          <a:p>
            <a:r>
              <a:rPr lang="de-DE" sz="700" dirty="0">
                <a:solidFill>
                  <a:schemeClr val="bg1"/>
                </a:solidFill>
              </a:rPr>
              <a:t>AdobeStock_#371454383</a:t>
            </a:r>
          </a:p>
        </p:txBody>
      </p:sp>
      <p:sp>
        <p:nvSpPr>
          <p:cNvPr id="7" name="Rechteck 6">
            <a:extLst>
              <a:ext uri="{FF2B5EF4-FFF2-40B4-BE49-F238E27FC236}">
                <a16:creationId xmlns:a16="http://schemas.microsoft.com/office/drawing/2014/main" id="{22F75B3A-06A4-E588-6794-5B0A5CE82B5A}"/>
              </a:ext>
            </a:extLst>
          </p:cNvPr>
          <p:cNvSpPr/>
          <p:nvPr/>
        </p:nvSpPr>
        <p:spPr>
          <a:xfrm>
            <a:off x="515937" y="3695190"/>
            <a:ext cx="5957052" cy="806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 name="Grafik 1">
            <a:extLst>
              <a:ext uri="{FF2B5EF4-FFF2-40B4-BE49-F238E27FC236}">
                <a16:creationId xmlns:a16="http://schemas.microsoft.com/office/drawing/2014/main" id="{6D08A082-ABB5-7B42-5829-2F158A079FE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884027" y="361925"/>
            <a:ext cx="1794718" cy="537402"/>
          </a:xfrm>
          <a:prstGeom prst="rect">
            <a:avLst/>
          </a:prstGeom>
        </p:spPr>
      </p:pic>
      <p:sp>
        <p:nvSpPr>
          <p:cNvPr id="8" name="Untertitel 6">
            <a:extLst>
              <a:ext uri="{FF2B5EF4-FFF2-40B4-BE49-F238E27FC236}">
                <a16:creationId xmlns:a16="http://schemas.microsoft.com/office/drawing/2014/main" id="{51095938-F009-8A3E-31CE-4F942D061F69}"/>
              </a:ext>
            </a:extLst>
          </p:cNvPr>
          <p:cNvSpPr>
            <a:spLocks noGrp="1"/>
          </p:cNvSpPr>
          <p:nvPr>
            <p:ph type="subTitle" idx="1"/>
          </p:nvPr>
        </p:nvSpPr>
        <p:spPr>
          <a:xfrm>
            <a:off x="577515" y="3210189"/>
            <a:ext cx="1794493" cy="306291"/>
          </a:xfrm>
        </p:spPr>
        <p:txBody>
          <a:bodyPr/>
          <a:lstStyle/>
          <a:p>
            <a:r>
              <a:rPr lang="de-DE" dirty="0"/>
              <a:t>10. November 2025</a:t>
            </a:r>
          </a:p>
        </p:txBody>
      </p:sp>
      <p:sp>
        <p:nvSpPr>
          <p:cNvPr id="5" name="Titel 2">
            <a:extLst>
              <a:ext uri="{FF2B5EF4-FFF2-40B4-BE49-F238E27FC236}">
                <a16:creationId xmlns:a16="http://schemas.microsoft.com/office/drawing/2014/main" id="{F8AB484D-EA66-4A14-80AB-36AF88D36539}"/>
              </a:ext>
            </a:extLst>
          </p:cNvPr>
          <p:cNvSpPr txBox="1">
            <a:spLocks/>
          </p:cNvSpPr>
          <p:nvPr/>
        </p:nvSpPr>
        <p:spPr>
          <a:xfrm>
            <a:off x="515937" y="3757829"/>
            <a:ext cx="6261851" cy="681121"/>
          </a:xfrm>
          <a:prstGeom prst="rect">
            <a:avLst/>
          </a:prstGeom>
          <a:noFill/>
        </p:spPr>
        <p:txBody>
          <a:bodyPr vert="horz" wrap="square" lIns="0" tIns="0" rIns="0" bIns="0" rtlCol="0" anchor="t" anchorCtr="0">
            <a:noAutofit/>
          </a:bodyPr>
          <a:lstStyle>
            <a:lvl1pPr algn="l" defTabSz="914400" rtl="0" eaLnBrk="1" latinLnBrk="0" hangingPunct="1">
              <a:lnSpc>
                <a:spcPct val="100000"/>
              </a:lnSpc>
              <a:spcBef>
                <a:spcPct val="0"/>
              </a:spcBef>
              <a:buNone/>
              <a:defRPr lang="de-DE" sz="5200" kern="1200">
                <a:solidFill>
                  <a:schemeClr val="tx1"/>
                </a:solidFill>
                <a:latin typeface="Abril Display" panose="02000503000000020003" pitchFamily="50" charset="0"/>
                <a:ea typeface="+mn-ea"/>
                <a:cs typeface="+mn-cs"/>
              </a:defRPr>
            </a:lvl1pPr>
          </a:lstStyle>
          <a:p>
            <a:r>
              <a:rPr lang="de-DE" dirty="0"/>
              <a:t>UN-Klimakonferenz</a:t>
            </a:r>
          </a:p>
        </p:txBody>
      </p:sp>
    </p:spTree>
    <p:extLst>
      <p:ext uri="{BB962C8B-B14F-4D97-AF65-F5344CB8AC3E}">
        <p14:creationId xmlns:p14="http://schemas.microsoft.com/office/powerpoint/2010/main" val="17094660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Bildplatzhalter 17">
            <a:extLst>
              <a:ext uri="{FF2B5EF4-FFF2-40B4-BE49-F238E27FC236}">
                <a16:creationId xmlns:a16="http://schemas.microsoft.com/office/drawing/2014/main" id="{755E8C72-0346-0FCD-15D2-30C5588B6478}"/>
              </a:ext>
            </a:extLst>
          </p:cNvPr>
          <p:cNvPicPr>
            <a:picLocks noGrp="1" noChangeAspect="1"/>
          </p:cNvPicPr>
          <p:nvPr>
            <p:ph type="pic" sz="quarter" idx="19"/>
          </p:nvPr>
        </p:nvPicPr>
        <p:blipFill>
          <a:blip r:embed="rId2">
            <a:extLst>
              <a:ext uri="{28A0092B-C50C-407E-A947-70E740481C1C}">
                <a14:useLocalDpi xmlns:a14="http://schemas.microsoft.com/office/drawing/2010/main" val="0"/>
              </a:ext>
            </a:extLst>
          </a:blip>
          <a:srcRect l="23850" r="12716"/>
          <a:stretch/>
        </p:blipFill>
        <p:spPr>
          <a:xfrm>
            <a:off x="0" y="2168526"/>
            <a:ext cx="3971925" cy="4689470"/>
          </a:xfrm>
        </p:spPr>
      </p:pic>
      <p:sp>
        <p:nvSpPr>
          <p:cNvPr id="3" name="Textplatzhalter 2">
            <a:extLst>
              <a:ext uri="{FF2B5EF4-FFF2-40B4-BE49-F238E27FC236}">
                <a16:creationId xmlns:a16="http://schemas.microsoft.com/office/drawing/2014/main" id="{ED67F58B-386B-6326-E174-75A02B3391C6}"/>
              </a:ext>
            </a:extLst>
          </p:cNvPr>
          <p:cNvSpPr>
            <a:spLocks noGrp="1"/>
          </p:cNvSpPr>
          <p:nvPr>
            <p:ph type="body" sz="quarter" idx="16"/>
          </p:nvPr>
        </p:nvSpPr>
        <p:spPr/>
        <p:txBody>
          <a:bodyPr/>
          <a:lstStyle/>
          <a:p>
            <a:endParaRPr lang="de-DE"/>
          </a:p>
        </p:txBody>
      </p:sp>
      <p:sp>
        <p:nvSpPr>
          <p:cNvPr id="4" name="Fußzeilenplatzhalter 3">
            <a:extLst>
              <a:ext uri="{FF2B5EF4-FFF2-40B4-BE49-F238E27FC236}">
                <a16:creationId xmlns:a16="http://schemas.microsoft.com/office/drawing/2014/main" id="{7EDEEFA7-914A-79B2-8566-50047854AC93}"/>
              </a:ext>
            </a:extLst>
          </p:cNvPr>
          <p:cNvSpPr>
            <a:spLocks noGrp="1"/>
          </p:cNvSpPr>
          <p:nvPr>
            <p:ph type="ftr" sz="quarter" idx="17"/>
          </p:nvPr>
        </p:nvSpPr>
        <p:spPr/>
        <p:txBody>
          <a:bodyPr/>
          <a:lstStyle/>
          <a:p>
            <a:r>
              <a:rPr lang="de-DE" dirty="0"/>
              <a:t>UN-Klimakonferenz</a:t>
            </a:r>
          </a:p>
        </p:txBody>
      </p:sp>
      <p:sp>
        <p:nvSpPr>
          <p:cNvPr id="5" name="Foliennummernplatzhalter 4">
            <a:extLst>
              <a:ext uri="{FF2B5EF4-FFF2-40B4-BE49-F238E27FC236}">
                <a16:creationId xmlns:a16="http://schemas.microsoft.com/office/drawing/2014/main" id="{9DA8D39A-A44D-9A29-BB8A-0069A7E1B698}"/>
              </a:ext>
            </a:extLst>
          </p:cNvPr>
          <p:cNvSpPr>
            <a:spLocks noGrp="1"/>
          </p:cNvSpPr>
          <p:nvPr>
            <p:ph type="sldNum" sz="quarter" idx="18"/>
          </p:nvPr>
        </p:nvSpPr>
        <p:spPr/>
        <p:txBody>
          <a:bodyPr/>
          <a:lstStyle/>
          <a:p>
            <a:fld id="{8F4F06AB-2524-4CD8-80D4-85B41CAB7F17}" type="slidenum">
              <a:rPr lang="de-DE" smtClean="0"/>
              <a:pPr/>
              <a:t>2</a:t>
            </a:fld>
            <a:endParaRPr lang="de-DE"/>
          </a:p>
        </p:txBody>
      </p:sp>
      <p:sp>
        <p:nvSpPr>
          <p:cNvPr id="6" name="Textplatzhalter 5">
            <a:extLst>
              <a:ext uri="{FF2B5EF4-FFF2-40B4-BE49-F238E27FC236}">
                <a16:creationId xmlns:a16="http://schemas.microsoft.com/office/drawing/2014/main" id="{4BE736BE-9AF1-C8BA-0000-0F8190A54A64}"/>
              </a:ext>
            </a:extLst>
          </p:cNvPr>
          <p:cNvSpPr>
            <a:spLocks noGrp="1"/>
          </p:cNvSpPr>
          <p:nvPr>
            <p:ph type="body" sz="quarter" idx="20"/>
          </p:nvPr>
        </p:nvSpPr>
        <p:spPr/>
        <p:txBody>
          <a:bodyPr/>
          <a:lstStyle/>
          <a:p>
            <a:r>
              <a:rPr lang="de-DE" dirty="0" err="1"/>
              <a:t>AdobeStock</a:t>
            </a:r>
            <a:r>
              <a:rPr lang="de-DE" dirty="0"/>
              <a:t>, #1311989601</a:t>
            </a:r>
          </a:p>
        </p:txBody>
      </p:sp>
      <p:sp>
        <p:nvSpPr>
          <p:cNvPr id="7" name="Textplatzhalter 6">
            <a:extLst>
              <a:ext uri="{FF2B5EF4-FFF2-40B4-BE49-F238E27FC236}">
                <a16:creationId xmlns:a16="http://schemas.microsoft.com/office/drawing/2014/main" id="{F1AFE49F-28C9-3FDF-FE10-84A9C4AB59A4}"/>
              </a:ext>
            </a:extLst>
          </p:cNvPr>
          <p:cNvSpPr>
            <a:spLocks noGrp="1"/>
          </p:cNvSpPr>
          <p:nvPr>
            <p:ph type="body" sz="quarter" idx="21"/>
          </p:nvPr>
        </p:nvSpPr>
        <p:spPr/>
        <p:txBody>
          <a:bodyPr/>
          <a:lstStyle/>
          <a:p>
            <a:r>
              <a:rPr lang="de-DE" dirty="0"/>
              <a:t>10. November 2025</a:t>
            </a:r>
          </a:p>
        </p:txBody>
      </p:sp>
      <p:sp>
        <p:nvSpPr>
          <p:cNvPr id="8" name="Titel 7">
            <a:extLst>
              <a:ext uri="{FF2B5EF4-FFF2-40B4-BE49-F238E27FC236}">
                <a16:creationId xmlns:a16="http://schemas.microsoft.com/office/drawing/2014/main" id="{D827E5C0-CE3F-3CC7-7A36-F06C395016FA}"/>
              </a:ext>
            </a:extLst>
          </p:cNvPr>
          <p:cNvSpPr>
            <a:spLocks noGrp="1"/>
          </p:cNvSpPr>
          <p:nvPr>
            <p:ph type="title"/>
          </p:nvPr>
        </p:nvSpPr>
        <p:spPr/>
        <p:txBody>
          <a:bodyPr/>
          <a:lstStyle/>
          <a:p>
            <a:r>
              <a:rPr lang="de-DE" dirty="0"/>
              <a:t>UN-Klimakonferenz</a:t>
            </a:r>
          </a:p>
        </p:txBody>
      </p:sp>
      <p:sp>
        <p:nvSpPr>
          <p:cNvPr id="9" name="Textplatzhalter 8">
            <a:extLst>
              <a:ext uri="{FF2B5EF4-FFF2-40B4-BE49-F238E27FC236}">
                <a16:creationId xmlns:a16="http://schemas.microsoft.com/office/drawing/2014/main" id="{EB0D4E28-FDA7-30B6-912A-ECDDF013C0EB}"/>
              </a:ext>
            </a:extLst>
          </p:cNvPr>
          <p:cNvSpPr>
            <a:spLocks noGrp="1"/>
          </p:cNvSpPr>
          <p:nvPr>
            <p:ph type="body" sz="quarter" idx="22"/>
          </p:nvPr>
        </p:nvSpPr>
        <p:spPr>
          <a:xfrm>
            <a:off x="4511675" y="2098800"/>
            <a:ext cx="6822072" cy="3852000"/>
          </a:xfrm>
        </p:spPr>
        <p:txBody>
          <a:bodyPr/>
          <a:lstStyle/>
          <a:p>
            <a:pPr lvl="0">
              <a:lnSpc>
                <a:spcPct val="150000"/>
              </a:lnSpc>
              <a:spcBef>
                <a:spcPts val="600"/>
              </a:spcBef>
              <a:defRPr/>
            </a:pPr>
            <a:r>
              <a:rPr lang="de-DE" sz="1200" dirty="0">
                <a:solidFill>
                  <a:schemeClr val="tx2"/>
                </a:solidFill>
                <a:latin typeface="+mj-lt"/>
              </a:rPr>
              <a:t>Nachhaltiger Klimaschutz</a:t>
            </a:r>
          </a:p>
          <a:p>
            <a:pPr lvl="0">
              <a:lnSpc>
                <a:spcPct val="150000"/>
              </a:lnSpc>
              <a:spcBef>
                <a:spcPts val="600"/>
              </a:spcBef>
              <a:defRPr/>
            </a:pPr>
            <a:r>
              <a:rPr lang="de-DE" sz="1200" dirty="0">
                <a:solidFill>
                  <a:srgbClr val="000000"/>
                </a:solidFill>
                <a:latin typeface="Franklin Gothic Book" panose="020B0503020102020204" pitchFamily="34" charset="0"/>
              </a:rPr>
              <a:t>Vom 10. bis 21. November 2025 findet die </a:t>
            </a:r>
            <a:r>
              <a:rPr lang="de-DE" sz="1200" dirty="0">
                <a:solidFill>
                  <a:srgbClr val="000000"/>
                </a:solidFill>
                <a:latin typeface="Franklin Gothic Demi" panose="020B0703020102020204" pitchFamily="34" charset="0"/>
              </a:rPr>
              <a:t>30. Weltklimakonferenz (COP), </a:t>
            </a:r>
            <a:r>
              <a:rPr lang="de-DE" sz="1200" dirty="0">
                <a:solidFill>
                  <a:srgbClr val="000000"/>
                </a:solidFill>
              </a:rPr>
              <a:t>ausgerichtet in Belém, statt. </a:t>
            </a:r>
            <a:r>
              <a:rPr lang="de-DE" sz="1200" dirty="0">
                <a:solidFill>
                  <a:srgbClr val="000000"/>
                </a:solidFill>
                <a:latin typeface="Franklin Gothic Book" panose="020B0503020102020204" pitchFamily="34" charset="0"/>
              </a:rPr>
              <a:t>Die Stadt in Brasilien liegt am Amazonas und soll den Fokus der Konferenz auf den Schutz des Regenwaldes lenken. </a:t>
            </a:r>
          </a:p>
          <a:p>
            <a:pPr lvl="0">
              <a:lnSpc>
                <a:spcPct val="150000"/>
              </a:lnSpc>
              <a:spcBef>
                <a:spcPts val="600"/>
              </a:spcBef>
              <a:defRPr/>
            </a:pPr>
            <a:r>
              <a:rPr lang="de-DE" sz="1200" dirty="0">
                <a:solidFill>
                  <a:srgbClr val="000000"/>
                </a:solidFill>
                <a:latin typeface="Franklin Gothic Book" panose="020B0503020102020204" pitchFamily="34" charset="0"/>
              </a:rPr>
              <a:t>Der Tagesspiegel wird am </a:t>
            </a:r>
            <a:r>
              <a:rPr lang="de-DE" sz="1200" dirty="0">
                <a:solidFill>
                  <a:srgbClr val="000000"/>
                </a:solidFill>
                <a:latin typeface="Franklin Gothic Demi" panose="020B0703020102020204" pitchFamily="34" charset="0"/>
              </a:rPr>
              <a:t>10. November das Themenspezial „UN-Klimakonferenz“</a:t>
            </a:r>
            <a:r>
              <a:rPr lang="de-DE" sz="1200" dirty="0">
                <a:solidFill>
                  <a:srgbClr val="000000"/>
                </a:solidFill>
                <a:latin typeface="Franklin Gothic Book" panose="020B0503020102020204" pitchFamily="34" charset="0"/>
              </a:rPr>
              <a:t> veröffentlichen und vielseitige Aspekte des Klimawandels sowie der Klimaschutz- und Nachhaltigkeitsstrategien detailliert beleuchten.</a:t>
            </a:r>
          </a:p>
          <a:p>
            <a:pPr marR="0" lvl="0" algn="l" defTabSz="914400" rtl="0" eaLnBrk="1" fontAlgn="b" latinLnBrk="0" hangingPunct="1">
              <a:lnSpc>
                <a:spcPts val="1600"/>
              </a:lnSpc>
              <a:spcBef>
                <a:spcPts val="600"/>
              </a:spcBef>
              <a:spcAft>
                <a:spcPts val="0"/>
              </a:spcAft>
              <a:buClrTx/>
              <a:buSzTx/>
              <a:tabLst/>
              <a:defRPr/>
            </a:pPr>
            <a:endParaRPr kumimoji="0" lang="de-DE" sz="1400" b="0" i="0" u="none" strike="noStrike" kern="1200" cap="none" spc="0" normalizeH="0" baseline="0" noProof="0" dirty="0">
              <a:ln>
                <a:noFill/>
              </a:ln>
              <a:solidFill>
                <a:srgbClr val="000000"/>
              </a:solidFill>
              <a:effectLst/>
              <a:uLnTx/>
              <a:uFillTx/>
              <a:ea typeface="+mn-ea"/>
              <a:cs typeface="+mn-cs"/>
            </a:endParaRPr>
          </a:p>
          <a:p>
            <a:pPr marR="0" lvl="0" algn="l" defTabSz="914400" rtl="0" eaLnBrk="1" fontAlgn="b" latinLnBrk="0" hangingPunct="1">
              <a:lnSpc>
                <a:spcPts val="1600"/>
              </a:lnSpc>
              <a:spcBef>
                <a:spcPts val="600"/>
              </a:spcBef>
              <a:spcAft>
                <a:spcPts val="0"/>
              </a:spcAft>
              <a:buClrTx/>
              <a:buSzTx/>
              <a:tabLst/>
              <a:defRPr/>
            </a:pPr>
            <a:endParaRPr kumimoji="0" lang="de-DE" sz="1400" b="0" i="0" u="none" strike="noStrike" kern="1200" cap="none" spc="0" normalizeH="0" baseline="0" noProof="0" dirty="0">
              <a:ln>
                <a:noFill/>
              </a:ln>
              <a:solidFill>
                <a:srgbClr val="000000"/>
              </a:solidFill>
              <a:effectLst/>
              <a:uLnTx/>
              <a:uFillTx/>
              <a:latin typeface="Franklin Gothic Demi" panose="020B0703020102020204" pitchFamily="34" charset="0"/>
              <a:ea typeface="+mn-ea"/>
              <a:cs typeface="+mn-cs"/>
            </a:endParaRPr>
          </a:p>
          <a:p>
            <a:pPr marL="0" marR="0" lvl="0" indent="0" algn="l" defTabSz="914400" rtl="0" eaLnBrk="1" fontAlgn="b"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a:ln>
                <a:noFill/>
              </a:ln>
              <a:solidFill>
                <a:srgbClr val="000000"/>
              </a:solidFill>
              <a:effectLst/>
              <a:uLnTx/>
              <a:uFillTx/>
              <a:ea typeface="+mn-ea"/>
              <a:cs typeface="+mn-cs"/>
            </a:endParaRPr>
          </a:p>
          <a:p>
            <a:endParaRPr lang="de-DE" dirty="0"/>
          </a:p>
          <a:p>
            <a:endParaRPr lang="de-DE" dirty="0"/>
          </a:p>
        </p:txBody>
      </p:sp>
      <p:graphicFrame>
        <p:nvGraphicFramePr>
          <p:cNvPr id="10" name="Tabelle 9">
            <a:extLst>
              <a:ext uri="{FF2B5EF4-FFF2-40B4-BE49-F238E27FC236}">
                <a16:creationId xmlns:a16="http://schemas.microsoft.com/office/drawing/2014/main" id="{68B8F509-575F-9D0D-30FC-BD6987683C9C}"/>
              </a:ext>
            </a:extLst>
          </p:cNvPr>
          <p:cNvGraphicFramePr>
            <a:graphicFrameLocks noGrp="1"/>
          </p:cNvGraphicFramePr>
          <p:nvPr>
            <p:extLst>
              <p:ext uri="{D42A27DB-BD31-4B8C-83A1-F6EECF244321}">
                <p14:modId xmlns:p14="http://schemas.microsoft.com/office/powerpoint/2010/main" val="1064508318"/>
              </p:ext>
            </p:extLst>
          </p:nvPr>
        </p:nvGraphicFramePr>
        <p:xfrm>
          <a:off x="4511675" y="4407659"/>
          <a:ext cx="3213100" cy="1051032"/>
        </p:xfrm>
        <a:graphic>
          <a:graphicData uri="http://schemas.openxmlformats.org/drawingml/2006/table">
            <a:tbl>
              <a:tblPr firstRow="1" bandRow="1">
                <a:tableStyleId>{5C22544A-7EE6-4342-B048-85BDC9FD1C3A}</a:tableStyleId>
              </a:tblPr>
              <a:tblGrid>
                <a:gridCol w="1812008">
                  <a:extLst>
                    <a:ext uri="{9D8B030D-6E8A-4147-A177-3AD203B41FA5}">
                      <a16:colId xmlns:a16="http://schemas.microsoft.com/office/drawing/2014/main" val="424276674"/>
                    </a:ext>
                  </a:extLst>
                </a:gridCol>
                <a:gridCol w="1401092">
                  <a:extLst>
                    <a:ext uri="{9D8B030D-6E8A-4147-A177-3AD203B41FA5}">
                      <a16:colId xmlns:a16="http://schemas.microsoft.com/office/drawing/2014/main" val="3279408108"/>
                    </a:ext>
                  </a:extLst>
                </a:gridCol>
              </a:tblGrid>
              <a:tr h="262758">
                <a:tc>
                  <a:txBody>
                    <a:bodyPr/>
                    <a:lstStyle/>
                    <a:p>
                      <a:pPr marL="18000">
                        <a:spcBef>
                          <a:spcPts val="19"/>
                        </a:spcBef>
                        <a:spcAft>
                          <a:spcPts val="19"/>
                        </a:spcAft>
                      </a:pPr>
                      <a:r>
                        <a:rPr lang="de-DE" sz="1100" dirty="0"/>
                        <a:t>Eckdaten</a:t>
                      </a:r>
                    </a:p>
                  </a:txBody>
                  <a:tcPr/>
                </a:tc>
                <a:tc>
                  <a:txBody>
                    <a:bodyPr/>
                    <a:lstStyle/>
                    <a:p>
                      <a:pPr marL="18000">
                        <a:spcBef>
                          <a:spcPts val="19"/>
                        </a:spcBef>
                        <a:spcAft>
                          <a:spcPts val="19"/>
                        </a:spcAft>
                      </a:pPr>
                      <a:r>
                        <a:rPr lang="de-DE" sz="1100" dirty="0"/>
                        <a:t>Termine</a:t>
                      </a:r>
                    </a:p>
                  </a:txBody>
                  <a:tcPr/>
                </a:tc>
                <a:extLst>
                  <a:ext uri="{0D108BD9-81ED-4DB2-BD59-A6C34878D82A}">
                    <a16:rowId xmlns:a16="http://schemas.microsoft.com/office/drawing/2014/main" val="4192225896"/>
                  </a:ext>
                </a:extLst>
              </a:tr>
              <a:tr h="262758">
                <a:tc>
                  <a:txBody>
                    <a:bodyPr/>
                    <a:lstStyle/>
                    <a:p>
                      <a:pPr marL="18000">
                        <a:spcBef>
                          <a:spcPts val="19"/>
                        </a:spcBef>
                        <a:spcAft>
                          <a:spcPts val="19"/>
                        </a:spcAft>
                      </a:pPr>
                      <a:r>
                        <a:rPr lang="de-DE" sz="1100" dirty="0"/>
                        <a:t>Erscheinungstermin</a:t>
                      </a:r>
                    </a:p>
                  </a:txBody>
                  <a:tcPr/>
                </a:tc>
                <a:tc>
                  <a:txBody>
                    <a:bodyPr/>
                    <a:lstStyle/>
                    <a:p>
                      <a:pPr marL="18000">
                        <a:spcBef>
                          <a:spcPts val="19"/>
                        </a:spcBef>
                        <a:spcAft>
                          <a:spcPts val="19"/>
                        </a:spcAft>
                      </a:pPr>
                      <a:r>
                        <a:rPr lang="de-DE" sz="1100" dirty="0"/>
                        <a:t>Mo. 10.11.2025</a:t>
                      </a:r>
                    </a:p>
                  </a:txBody>
                  <a:tcPr/>
                </a:tc>
                <a:extLst>
                  <a:ext uri="{0D108BD9-81ED-4DB2-BD59-A6C34878D82A}">
                    <a16:rowId xmlns:a16="http://schemas.microsoft.com/office/drawing/2014/main" val="1719467383"/>
                  </a:ext>
                </a:extLst>
              </a:tr>
              <a:tr h="262758">
                <a:tc>
                  <a:txBody>
                    <a:bodyPr/>
                    <a:lstStyle/>
                    <a:p>
                      <a:pPr marL="18000">
                        <a:spcBef>
                          <a:spcPts val="19"/>
                        </a:spcBef>
                        <a:spcAft>
                          <a:spcPts val="19"/>
                        </a:spcAft>
                      </a:pPr>
                      <a:r>
                        <a:rPr lang="de-DE" sz="1100" dirty="0"/>
                        <a:t>Anzeigenschluss</a:t>
                      </a:r>
                    </a:p>
                  </a:txBody>
                  <a:tcPr/>
                </a:tc>
                <a:tc>
                  <a:txBody>
                    <a:bodyPr/>
                    <a:lstStyle/>
                    <a:p>
                      <a:pPr marL="18000">
                        <a:spcBef>
                          <a:spcPts val="19"/>
                        </a:spcBef>
                        <a:spcAft>
                          <a:spcPts val="19"/>
                        </a:spcAft>
                      </a:pPr>
                      <a:r>
                        <a:rPr lang="de-DE" sz="1100" dirty="0"/>
                        <a:t>Mo. 20.10.2025</a:t>
                      </a:r>
                    </a:p>
                  </a:txBody>
                  <a:tcPr/>
                </a:tc>
                <a:extLst>
                  <a:ext uri="{0D108BD9-81ED-4DB2-BD59-A6C34878D82A}">
                    <a16:rowId xmlns:a16="http://schemas.microsoft.com/office/drawing/2014/main" val="3876408681"/>
                  </a:ext>
                </a:extLst>
              </a:tr>
              <a:tr h="262758">
                <a:tc>
                  <a:txBody>
                    <a:bodyPr/>
                    <a:lstStyle/>
                    <a:p>
                      <a:pPr marL="18000">
                        <a:spcBef>
                          <a:spcPts val="19"/>
                        </a:spcBef>
                        <a:spcAft>
                          <a:spcPts val="19"/>
                        </a:spcAft>
                      </a:pPr>
                      <a:r>
                        <a:rPr lang="de-DE" sz="1100" dirty="0"/>
                        <a:t>Druckunterlagenschluss</a:t>
                      </a:r>
                    </a:p>
                  </a:txBody>
                  <a:tcPr/>
                </a:tc>
                <a:tc>
                  <a:txBody>
                    <a:bodyPr/>
                    <a:lstStyle/>
                    <a:p>
                      <a:pPr marL="18000">
                        <a:spcBef>
                          <a:spcPts val="19"/>
                        </a:spcBef>
                        <a:spcAft>
                          <a:spcPts val="19"/>
                        </a:spcAft>
                      </a:pPr>
                      <a:r>
                        <a:rPr lang="de-DE" sz="1100" dirty="0">
                          <a:solidFill>
                            <a:schemeClr val="tx1"/>
                          </a:solidFill>
                        </a:rPr>
                        <a:t>Mo. 03.11.2025</a:t>
                      </a:r>
                    </a:p>
                  </a:txBody>
                  <a:tcPr/>
                </a:tc>
                <a:extLst>
                  <a:ext uri="{0D108BD9-81ED-4DB2-BD59-A6C34878D82A}">
                    <a16:rowId xmlns:a16="http://schemas.microsoft.com/office/drawing/2014/main" val="3981636489"/>
                  </a:ext>
                </a:extLst>
              </a:tr>
            </a:tbl>
          </a:graphicData>
        </a:graphic>
      </p:graphicFrame>
      <p:sp>
        <p:nvSpPr>
          <p:cNvPr id="22" name="Foliennummernplatzhalter 3">
            <a:extLst>
              <a:ext uri="{FF2B5EF4-FFF2-40B4-BE49-F238E27FC236}">
                <a16:creationId xmlns:a16="http://schemas.microsoft.com/office/drawing/2014/main" id="{5AEC9575-20D0-CE04-5CCC-8F45CC1635FD}"/>
              </a:ext>
            </a:extLst>
          </p:cNvPr>
          <p:cNvSpPr txBox="1">
            <a:spLocks/>
          </p:cNvSpPr>
          <p:nvPr/>
        </p:nvSpPr>
        <p:spPr>
          <a:xfrm>
            <a:off x="-1138" y="6416673"/>
            <a:ext cx="515938" cy="180975"/>
          </a:xfrm>
          <a:prstGeom prst="rect">
            <a:avLst/>
          </a:prstGeom>
        </p:spPr>
        <p:txBody>
          <a:bodyPr vert="horz" wrap="none" lIns="0" tIns="0" rIns="0" bIns="0" rtlCol="0" anchor="b" anchorCtr="0"/>
          <a:lstStyle>
            <a:defPPr>
              <a:defRPr lang="de-DE"/>
            </a:defPPr>
            <a:lvl1pPr marL="0" algn="ctr" defTabSz="914400" rtl="0" eaLnBrk="1" latinLnBrk="0" hangingPunct="1">
              <a:defRPr sz="700" kern="1200">
                <a:solidFill>
                  <a:schemeClr val="bg1"/>
                </a:solidFill>
                <a:latin typeface="Franklin Gothic Demi" panose="020B07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F4F06AB-2524-4CD8-80D4-85B41CAB7F17}" type="slidenum">
              <a:rPr lang="de-DE" smtClean="0"/>
              <a:pPr/>
              <a:t>2</a:t>
            </a:fld>
            <a:endParaRPr lang="de-DE" dirty="0"/>
          </a:p>
        </p:txBody>
      </p:sp>
    </p:spTree>
    <p:extLst>
      <p:ext uri="{BB962C8B-B14F-4D97-AF65-F5344CB8AC3E}">
        <p14:creationId xmlns:p14="http://schemas.microsoft.com/office/powerpoint/2010/main" val="25438974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0019C44-53E1-B3A5-745E-D4FBD446BD0E}"/>
              </a:ext>
            </a:extLst>
          </p:cNvPr>
          <p:cNvSpPr>
            <a:spLocks noGrp="1"/>
          </p:cNvSpPr>
          <p:nvPr>
            <p:ph type="body" sz="quarter" idx="16"/>
          </p:nvPr>
        </p:nvSpPr>
        <p:spPr/>
        <p:txBody>
          <a:bodyPr/>
          <a:lstStyle/>
          <a:p>
            <a:r>
              <a:rPr lang="de-DE" dirty="0"/>
              <a:t>Beispielabbildungen Themenspeziale 2023 &amp; 2024</a:t>
            </a:r>
          </a:p>
        </p:txBody>
      </p:sp>
      <p:sp>
        <p:nvSpPr>
          <p:cNvPr id="4" name="Foliennummernplatzhalter 3">
            <a:extLst>
              <a:ext uri="{FF2B5EF4-FFF2-40B4-BE49-F238E27FC236}">
                <a16:creationId xmlns:a16="http://schemas.microsoft.com/office/drawing/2014/main" id="{DCE08E7D-1426-871B-9A05-A775DB3316E7}"/>
              </a:ext>
            </a:extLst>
          </p:cNvPr>
          <p:cNvSpPr>
            <a:spLocks noGrp="1"/>
          </p:cNvSpPr>
          <p:nvPr>
            <p:ph type="sldNum" sz="quarter" idx="18"/>
          </p:nvPr>
        </p:nvSpPr>
        <p:spPr/>
        <p:txBody>
          <a:bodyPr/>
          <a:lstStyle/>
          <a:p>
            <a:fld id="{8F4F06AB-2524-4CD8-80D4-85B41CAB7F17}" type="slidenum">
              <a:rPr lang="de-DE" smtClean="0"/>
              <a:pPr/>
              <a:t>3</a:t>
            </a:fld>
            <a:endParaRPr lang="de-DE"/>
          </a:p>
        </p:txBody>
      </p:sp>
      <p:sp>
        <p:nvSpPr>
          <p:cNvPr id="5" name="Textplatzhalter 4">
            <a:extLst>
              <a:ext uri="{FF2B5EF4-FFF2-40B4-BE49-F238E27FC236}">
                <a16:creationId xmlns:a16="http://schemas.microsoft.com/office/drawing/2014/main" id="{414E2A18-175F-0965-69F6-75667EF2E00A}"/>
              </a:ext>
            </a:extLst>
          </p:cNvPr>
          <p:cNvSpPr>
            <a:spLocks noGrp="1"/>
          </p:cNvSpPr>
          <p:nvPr>
            <p:ph type="body" sz="quarter" idx="21"/>
          </p:nvPr>
        </p:nvSpPr>
        <p:spPr/>
        <p:txBody>
          <a:bodyPr/>
          <a:lstStyle/>
          <a:p>
            <a:r>
              <a:rPr lang="de-DE" dirty="0"/>
              <a:t>Tagespiegel Themenspeziale</a:t>
            </a:r>
          </a:p>
        </p:txBody>
      </p:sp>
      <p:sp>
        <p:nvSpPr>
          <p:cNvPr id="6" name="Titel 5">
            <a:extLst>
              <a:ext uri="{FF2B5EF4-FFF2-40B4-BE49-F238E27FC236}">
                <a16:creationId xmlns:a16="http://schemas.microsoft.com/office/drawing/2014/main" id="{50F107F6-4AB8-50C4-FCEC-3A252437CD45}"/>
              </a:ext>
            </a:extLst>
          </p:cNvPr>
          <p:cNvSpPr>
            <a:spLocks noGrp="1"/>
          </p:cNvSpPr>
          <p:nvPr>
            <p:ph type="title"/>
          </p:nvPr>
        </p:nvSpPr>
        <p:spPr/>
        <p:txBody>
          <a:bodyPr/>
          <a:lstStyle/>
          <a:p>
            <a:r>
              <a:rPr lang="de-DE" dirty="0"/>
              <a:t>Impressionen</a:t>
            </a:r>
          </a:p>
        </p:txBody>
      </p:sp>
      <p:sp>
        <p:nvSpPr>
          <p:cNvPr id="20" name="Rechteck 19">
            <a:extLst>
              <a:ext uri="{FF2B5EF4-FFF2-40B4-BE49-F238E27FC236}">
                <a16:creationId xmlns:a16="http://schemas.microsoft.com/office/drawing/2014/main" id="{B4810BD2-6714-B33A-2FCB-12ED7FF414C2}"/>
              </a:ext>
            </a:extLst>
          </p:cNvPr>
          <p:cNvSpPr/>
          <p:nvPr/>
        </p:nvSpPr>
        <p:spPr>
          <a:xfrm>
            <a:off x="0" y="2402958"/>
            <a:ext cx="12191999" cy="383433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Rechteck 24">
            <a:extLst>
              <a:ext uri="{FF2B5EF4-FFF2-40B4-BE49-F238E27FC236}">
                <a16:creationId xmlns:a16="http://schemas.microsoft.com/office/drawing/2014/main" id="{3A6AC0F8-9DB0-05EC-71B3-87AD209A719F}"/>
              </a:ext>
            </a:extLst>
          </p:cNvPr>
          <p:cNvSpPr/>
          <p:nvPr/>
        </p:nvSpPr>
        <p:spPr>
          <a:xfrm>
            <a:off x="4631764" y="5600722"/>
            <a:ext cx="2916519" cy="48384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Rechteck 25">
            <a:extLst>
              <a:ext uri="{FF2B5EF4-FFF2-40B4-BE49-F238E27FC236}">
                <a16:creationId xmlns:a16="http://schemas.microsoft.com/office/drawing/2014/main" id="{895DBB9B-CBF9-72DF-2071-F82B18DB66B0}"/>
              </a:ext>
            </a:extLst>
          </p:cNvPr>
          <p:cNvSpPr/>
          <p:nvPr/>
        </p:nvSpPr>
        <p:spPr>
          <a:xfrm>
            <a:off x="8280400" y="5484181"/>
            <a:ext cx="2916519" cy="48384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5" name="Grafik 14" descr="Ein Bild, das Text, Zeitung, Flugzeug, draußen enthält.&#10;&#10;KI-generierte Inhalte können fehlerhaft sein.">
            <a:extLst>
              <a:ext uri="{FF2B5EF4-FFF2-40B4-BE49-F238E27FC236}">
                <a16:creationId xmlns:a16="http://schemas.microsoft.com/office/drawing/2014/main" id="{D3C91241-4707-6788-558C-3B4B83E2DD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646" y="2839693"/>
            <a:ext cx="3807286" cy="2947238"/>
          </a:xfrm>
          <a:prstGeom prst="rect">
            <a:avLst/>
          </a:prstGeom>
        </p:spPr>
      </p:pic>
      <p:pic>
        <p:nvPicPr>
          <p:cNvPr id="19" name="Grafik 18" descr="Ein Bild, das Text, Zeitung, draußen, Windmühle enthält.&#10;&#10;KI-generierte Inhalte können fehlerhaft sein.">
            <a:extLst>
              <a:ext uri="{FF2B5EF4-FFF2-40B4-BE49-F238E27FC236}">
                <a16:creationId xmlns:a16="http://schemas.microsoft.com/office/drawing/2014/main" id="{18B0E895-B464-3EEF-87F9-25BE731412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3678" y="2846503"/>
            <a:ext cx="3825964" cy="2947239"/>
          </a:xfrm>
          <a:prstGeom prst="rect">
            <a:avLst/>
          </a:prstGeom>
        </p:spPr>
      </p:pic>
      <p:pic>
        <p:nvPicPr>
          <p:cNvPr id="23" name="Grafik 22" descr="Ein Bild, das Text, Zeitung, Nachrichten, Screenshot enthält.&#10;&#10;KI-generierte Inhalte können fehlerhaft sein.">
            <a:extLst>
              <a:ext uri="{FF2B5EF4-FFF2-40B4-BE49-F238E27FC236}">
                <a16:creationId xmlns:a16="http://schemas.microsoft.com/office/drawing/2014/main" id="{9A3CA7AE-F274-086C-D281-51EC2DC850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9389" y="2834005"/>
            <a:ext cx="3825965" cy="2952926"/>
          </a:xfrm>
          <a:prstGeom prst="rect">
            <a:avLst/>
          </a:prstGeom>
        </p:spPr>
      </p:pic>
      <p:sp>
        <p:nvSpPr>
          <p:cNvPr id="3" name="Fußzeilenplatzhalter 3">
            <a:extLst>
              <a:ext uri="{FF2B5EF4-FFF2-40B4-BE49-F238E27FC236}">
                <a16:creationId xmlns:a16="http://schemas.microsoft.com/office/drawing/2014/main" id="{4C16B583-6A1E-0FD2-D758-BBA4664CA5CE}"/>
              </a:ext>
            </a:extLst>
          </p:cNvPr>
          <p:cNvSpPr>
            <a:spLocks noGrp="1"/>
          </p:cNvSpPr>
          <p:nvPr>
            <p:ph type="ftr" sz="quarter" idx="17"/>
          </p:nvPr>
        </p:nvSpPr>
        <p:spPr>
          <a:xfrm>
            <a:off x="515938" y="6416675"/>
            <a:ext cx="2645615" cy="180972"/>
          </a:xfrm>
        </p:spPr>
        <p:txBody>
          <a:bodyPr/>
          <a:lstStyle/>
          <a:p>
            <a:r>
              <a:rPr lang="de-DE" dirty="0"/>
              <a:t>UN-Klimakonferenz</a:t>
            </a:r>
          </a:p>
        </p:txBody>
      </p:sp>
    </p:spTree>
    <p:extLst>
      <p:ext uri="{BB962C8B-B14F-4D97-AF65-F5344CB8AC3E}">
        <p14:creationId xmlns:p14="http://schemas.microsoft.com/office/powerpoint/2010/main" val="13530526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ildplatzhalter 1">
            <a:extLst>
              <a:ext uri="{FF2B5EF4-FFF2-40B4-BE49-F238E27FC236}">
                <a16:creationId xmlns:a16="http://schemas.microsoft.com/office/drawing/2014/main" id="{D0A7EF7B-D1CF-E39B-D281-6BA1B05BA3E2}"/>
              </a:ext>
            </a:extLst>
          </p:cNvPr>
          <p:cNvSpPr>
            <a:spLocks noGrp="1"/>
          </p:cNvSpPr>
          <p:nvPr>
            <p:ph type="pic" sz="quarter" idx="19"/>
          </p:nvPr>
        </p:nvSpPr>
        <p:spPr/>
        <p:txBody>
          <a:bodyPr/>
          <a:lstStyle/>
          <a:p>
            <a:endParaRPr lang="de-DE" dirty="0"/>
          </a:p>
        </p:txBody>
      </p:sp>
      <p:sp>
        <p:nvSpPr>
          <p:cNvPr id="5" name="Foliennummernplatzhalter 4">
            <a:extLst>
              <a:ext uri="{FF2B5EF4-FFF2-40B4-BE49-F238E27FC236}">
                <a16:creationId xmlns:a16="http://schemas.microsoft.com/office/drawing/2014/main" id="{EA365C39-7A0C-D3F4-0F05-9B450473C6C2}"/>
              </a:ext>
            </a:extLst>
          </p:cNvPr>
          <p:cNvSpPr>
            <a:spLocks noGrp="1"/>
          </p:cNvSpPr>
          <p:nvPr>
            <p:ph type="sldNum" sz="quarter" idx="18"/>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F4F06AB-2524-4CD8-80D4-85B41CAB7F17}" type="slidenum">
              <a:rPr kumimoji="0" lang="de-DE" sz="700" b="0" i="0" u="none" strike="noStrike" kern="1200" cap="none" spc="0" normalizeH="0" baseline="0" noProof="0" smtClean="0">
                <a:ln>
                  <a:noFill/>
                </a:ln>
                <a:solidFill>
                  <a:srgbClr val="CE0000"/>
                </a:solidFill>
                <a:effectLst/>
                <a:uLnTx/>
                <a:uFillTx/>
                <a:latin typeface="Franklin Gothic Demi" panose="020B07030201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a:t>
            </a:fld>
            <a:endParaRPr kumimoji="0" lang="de-DE" sz="700" b="0" i="0" u="none" strike="noStrike" kern="1200" cap="none" spc="0" normalizeH="0" baseline="0" noProof="0">
              <a:ln>
                <a:noFill/>
              </a:ln>
              <a:solidFill>
                <a:srgbClr val="CE0000"/>
              </a:solidFill>
              <a:effectLst/>
              <a:uLnTx/>
              <a:uFillTx/>
              <a:latin typeface="Franklin Gothic Demi" panose="020B0703020102020204" pitchFamily="34" charset="0"/>
              <a:ea typeface="+mn-ea"/>
              <a:cs typeface="+mn-cs"/>
            </a:endParaRPr>
          </a:p>
        </p:txBody>
      </p:sp>
      <p:sp>
        <p:nvSpPr>
          <p:cNvPr id="7" name="Titel 6">
            <a:extLst>
              <a:ext uri="{FF2B5EF4-FFF2-40B4-BE49-F238E27FC236}">
                <a16:creationId xmlns:a16="http://schemas.microsoft.com/office/drawing/2014/main" id="{D73977C7-0781-FFDA-56B8-B82E4B0B6CC8}"/>
              </a:ext>
            </a:extLst>
          </p:cNvPr>
          <p:cNvSpPr>
            <a:spLocks noGrp="1"/>
          </p:cNvSpPr>
          <p:nvPr>
            <p:ph type="title"/>
          </p:nvPr>
        </p:nvSpPr>
        <p:spPr/>
        <p:txBody>
          <a:bodyPr/>
          <a:lstStyle/>
          <a:p>
            <a:r>
              <a:rPr lang="de-DE" dirty="0"/>
              <a:t>Anzeigen</a:t>
            </a:r>
            <a:br>
              <a:rPr lang="de-DE" dirty="0"/>
            </a:br>
            <a:r>
              <a:rPr lang="de-DE" dirty="0"/>
              <a:t>Formate &amp; Preise</a:t>
            </a:r>
            <a:br>
              <a:rPr lang="de-DE" dirty="0"/>
            </a:br>
            <a:r>
              <a:rPr lang="de-DE" dirty="0">
                <a:solidFill>
                  <a:schemeClr val="accent1"/>
                </a:solidFill>
              </a:rPr>
              <a:t>Werktag</a:t>
            </a:r>
            <a:endParaRPr lang="de-DE" dirty="0"/>
          </a:p>
        </p:txBody>
      </p:sp>
      <p:graphicFrame>
        <p:nvGraphicFramePr>
          <p:cNvPr id="11" name="Tabellenplatzhalter 10">
            <a:extLst>
              <a:ext uri="{FF2B5EF4-FFF2-40B4-BE49-F238E27FC236}">
                <a16:creationId xmlns:a16="http://schemas.microsoft.com/office/drawing/2014/main" id="{4BCFF82A-099B-8170-824B-32FF8A2AC6C3}"/>
              </a:ext>
            </a:extLst>
          </p:cNvPr>
          <p:cNvGraphicFramePr>
            <a:graphicFrameLocks noGrp="1"/>
          </p:cNvGraphicFramePr>
          <p:nvPr>
            <p:ph type="tbl" sz="quarter" idx="23"/>
          </p:nvPr>
        </p:nvGraphicFramePr>
        <p:xfrm>
          <a:off x="515938" y="2352874"/>
          <a:ext cx="3042764" cy="2882393"/>
        </p:xfrm>
        <a:graphic>
          <a:graphicData uri="http://schemas.openxmlformats.org/drawingml/2006/table">
            <a:tbl>
              <a:tblPr firstRow="1" bandRow="1">
                <a:tableStyleId>{21E4AEA4-8DFA-4A89-87EB-49C32662AFE0}</a:tableStyleId>
              </a:tblPr>
              <a:tblGrid>
                <a:gridCol w="1787315">
                  <a:extLst>
                    <a:ext uri="{9D8B030D-6E8A-4147-A177-3AD203B41FA5}">
                      <a16:colId xmlns:a16="http://schemas.microsoft.com/office/drawing/2014/main" val="4191541869"/>
                    </a:ext>
                  </a:extLst>
                </a:gridCol>
                <a:gridCol w="1255449">
                  <a:extLst>
                    <a:ext uri="{9D8B030D-6E8A-4147-A177-3AD203B41FA5}">
                      <a16:colId xmlns:a16="http://schemas.microsoft.com/office/drawing/2014/main" val="3502107559"/>
                    </a:ext>
                  </a:extLst>
                </a:gridCol>
              </a:tblGrid>
              <a:tr h="439007">
                <a:tc>
                  <a:txBody>
                    <a:bodyPr/>
                    <a:lstStyle/>
                    <a:p>
                      <a:r>
                        <a:rPr lang="de-DE" sz="1100" b="0" dirty="0">
                          <a:solidFill>
                            <a:schemeClr val="tx1"/>
                          </a:solidFill>
                          <a:latin typeface="Franklin Gothic Demi" panose="020B0703020102020204" pitchFamily="34" charset="0"/>
                        </a:rPr>
                        <a:t>Anzeigenformate</a:t>
                      </a:r>
                      <a:endParaRPr lang="de-DE" sz="1100" b="0" dirty="0">
                        <a:solidFill>
                          <a:schemeClr val="tx1"/>
                        </a:solidFill>
                        <a:latin typeface="Franklin Gothic Book" panose="020B0503020102020204" pitchFamily="34" charset="0"/>
                      </a:endParaRPr>
                    </a:p>
                  </a:txBody>
                  <a:tcPr marL="68400" marR="68400" marT="18000" marB="18000" anchor="ctr">
                    <a:lnR w="3175" cap="flat" cmpd="sng" algn="ctr">
                      <a:solidFill>
                        <a:schemeClr val="bg1"/>
                      </a:solidFill>
                      <a:prstDash val="solid"/>
                      <a:round/>
                      <a:headEnd type="none" w="med" len="med"/>
                      <a:tailEnd type="none" w="med" len="med"/>
                    </a:lnR>
                    <a:lnB w="9525" cap="flat" cmpd="sng" algn="ctr">
                      <a:solidFill>
                        <a:schemeClr val="bg1"/>
                      </a:solidFill>
                      <a:prstDash val="solid"/>
                      <a:round/>
                      <a:headEnd type="none" w="med" len="med"/>
                      <a:tailEnd type="none" w="med" len="med"/>
                    </a:lnB>
                  </a:tcPr>
                </a:tc>
                <a:tc>
                  <a:txBody>
                    <a:bodyPr/>
                    <a:lstStyle/>
                    <a:p>
                      <a:pPr algn="r"/>
                      <a:r>
                        <a:rPr lang="de-DE" sz="1100" b="0" dirty="0">
                          <a:solidFill>
                            <a:schemeClr val="tx1"/>
                          </a:solidFill>
                          <a:latin typeface="Franklin Gothic Demi" panose="020B0703020102020204" pitchFamily="34" charset="0"/>
                        </a:rPr>
                        <a:t>Grundpreise</a:t>
                      </a:r>
                    </a:p>
                    <a:p>
                      <a:pPr algn="r"/>
                      <a:r>
                        <a:rPr lang="de-DE" sz="1100" b="0" dirty="0">
                          <a:solidFill>
                            <a:schemeClr val="tx1"/>
                          </a:solidFill>
                          <a:latin typeface="Franklin Gothic Demi" panose="020B0703020102020204" pitchFamily="34" charset="0"/>
                        </a:rPr>
                        <a:t>Mo. -  Fr.</a:t>
                      </a:r>
                    </a:p>
                  </a:txBody>
                  <a:tcPr marL="68400" marR="68400" marT="18000" marB="1800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B w="952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74269902"/>
                  </a:ext>
                </a:extLst>
              </a:tr>
              <a:tr h="283471">
                <a:tc>
                  <a:txBody>
                    <a:bodyPr/>
                    <a:lstStyle/>
                    <a:p>
                      <a:pPr algn="l"/>
                      <a:r>
                        <a:rPr lang="de-DE" sz="1100" dirty="0">
                          <a:solidFill>
                            <a:schemeClr val="tx1"/>
                          </a:solidFill>
                          <a:latin typeface="Franklin Gothic Book" panose="020B0503020102020204" pitchFamily="34" charset="0"/>
                        </a:rPr>
                        <a:t>1/1 Seite</a:t>
                      </a:r>
                    </a:p>
                  </a:txBody>
                  <a:tcPr marL="108000" marR="108000" marT="18000" marB="18000" anchor="ctr">
                    <a:lnR w="317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tcPr>
                </a:tc>
                <a:tc>
                  <a:txBody>
                    <a:bodyPr/>
                    <a:lstStyle/>
                    <a:p>
                      <a:pPr marL="0" algn="r" defTabSz="914400" rtl="0" eaLnBrk="1" fontAlgn="b" latinLnBrk="0" hangingPunct="1"/>
                      <a:r>
                        <a:rPr lang="de-DE" sz="1100" kern="1200" dirty="0">
                          <a:solidFill>
                            <a:schemeClr val="tx1"/>
                          </a:solidFill>
                          <a:latin typeface="Franklin Gothic Book" panose="020B0503020102020204" pitchFamily="34" charset="0"/>
                          <a:ea typeface="+mn-ea"/>
                          <a:cs typeface="+mn-cs"/>
                        </a:rPr>
                        <a:t>  46.071,00 € </a:t>
                      </a:r>
                    </a:p>
                  </a:txBody>
                  <a:tcPr marL="6350" marR="72000" marT="635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302620463"/>
                  </a:ext>
                </a:extLst>
              </a:tr>
              <a:tr h="28347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100" dirty="0">
                          <a:solidFill>
                            <a:schemeClr val="tx1"/>
                          </a:solidFill>
                          <a:latin typeface="Franklin Gothic Book" panose="020B0503020102020204" pitchFamily="34" charset="0"/>
                        </a:rPr>
                        <a:t>1/2 Seite hoch/quer</a:t>
                      </a:r>
                    </a:p>
                  </a:txBody>
                  <a:tcPr marL="108000" marR="108000" marT="18000" marB="18000" anchor="ctr">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tcPr>
                </a:tc>
                <a:tc>
                  <a:txBody>
                    <a:bodyPr/>
                    <a:lstStyle/>
                    <a:p>
                      <a:pPr marL="0" algn="r" defTabSz="914400" rtl="0" eaLnBrk="1" fontAlgn="b" latinLnBrk="0" hangingPunct="1"/>
                      <a:r>
                        <a:rPr lang="de-DE" sz="1100" kern="1200" dirty="0">
                          <a:solidFill>
                            <a:schemeClr val="tx1"/>
                          </a:solidFill>
                          <a:latin typeface="Franklin Gothic Book" panose="020B0503020102020204" pitchFamily="34" charset="0"/>
                          <a:ea typeface="+mn-ea"/>
                          <a:cs typeface="+mn-cs"/>
                        </a:rPr>
                        <a:t>23.056,00 €</a:t>
                      </a:r>
                    </a:p>
                  </a:txBody>
                  <a:tcPr marL="6350" marR="72000" marT="635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02951150"/>
                  </a:ext>
                </a:extLst>
              </a:tr>
              <a:tr h="28347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100" dirty="0">
                          <a:solidFill>
                            <a:schemeClr val="tx1"/>
                          </a:solidFill>
                          <a:latin typeface="Franklin Gothic Book" panose="020B0503020102020204" pitchFamily="34" charset="0"/>
                        </a:rPr>
                        <a:t>1/3 Seite Eckfeld</a:t>
                      </a:r>
                    </a:p>
                  </a:txBody>
                  <a:tcPr marL="108000" marR="108000" marT="18000" marB="18000" anchor="ctr">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de-DE" sz="1100" kern="1200" dirty="0">
                          <a:solidFill>
                            <a:schemeClr val="tx1"/>
                          </a:solidFill>
                          <a:latin typeface="Franklin Gothic Book" panose="020B0503020102020204" pitchFamily="34" charset="0"/>
                          <a:ea typeface="+mn-ea"/>
                          <a:cs typeface="+mn-cs"/>
                        </a:rPr>
                        <a:t>19.273,00 €</a:t>
                      </a:r>
                    </a:p>
                  </a:txBody>
                  <a:tcPr marL="6350" marR="72000" marT="635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850645967"/>
                  </a:ext>
                </a:extLst>
              </a:tr>
              <a:tr h="283471">
                <a:tc>
                  <a:txBody>
                    <a:bodyPr/>
                    <a:lstStyle/>
                    <a:p>
                      <a:pPr algn="l"/>
                      <a:r>
                        <a:rPr lang="de-DE" sz="1100" dirty="0">
                          <a:solidFill>
                            <a:schemeClr val="tx1"/>
                          </a:solidFill>
                          <a:latin typeface="Franklin Gothic Book" panose="020B0503020102020204" pitchFamily="34" charset="0"/>
                        </a:rPr>
                        <a:t>1/3 Seite quer</a:t>
                      </a:r>
                    </a:p>
                  </a:txBody>
                  <a:tcPr marL="108000" marR="108000" marT="18000" marB="18000" anchor="ctr">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de-DE" sz="1100" kern="1200" dirty="0">
                          <a:solidFill>
                            <a:schemeClr val="tx1"/>
                          </a:solidFill>
                          <a:latin typeface="Franklin Gothic Book" panose="020B0503020102020204" pitchFamily="34" charset="0"/>
                          <a:ea typeface="+mn-ea"/>
                          <a:cs typeface="+mn-cs"/>
                        </a:rPr>
                        <a:t>15.383,00 €</a:t>
                      </a:r>
                    </a:p>
                  </a:txBody>
                  <a:tcPr marL="6350" marR="72000" marT="635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847862653"/>
                  </a:ext>
                </a:extLst>
              </a:tr>
              <a:tr h="283471">
                <a:tc>
                  <a:txBody>
                    <a:bodyPr/>
                    <a:lstStyle/>
                    <a:p>
                      <a:pPr algn="l"/>
                      <a:r>
                        <a:rPr lang="de-DE" sz="1100" dirty="0">
                          <a:solidFill>
                            <a:schemeClr val="tx1"/>
                          </a:solidFill>
                          <a:latin typeface="Franklin Gothic Book" panose="020B0503020102020204" pitchFamily="34" charset="0"/>
                        </a:rPr>
                        <a:t>1/4 Seite Eckfeld </a:t>
                      </a:r>
                    </a:p>
                  </a:txBody>
                  <a:tcPr marL="108000" marR="108000" marT="18000" marB="18000" anchor="ctr">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de-DE" sz="1100" kern="1200" dirty="0">
                          <a:solidFill>
                            <a:schemeClr val="tx1"/>
                          </a:solidFill>
                          <a:latin typeface="Franklin Gothic Book" panose="020B0503020102020204" pitchFamily="34" charset="0"/>
                          <a:ea typeface="+mn-ea"/>
                          <a:cs typeface="+mn-cs"/>
                        </a:rPr>
                        <a:t>14.259,00 €</a:t>
                      </a:r>
                    </a:p>
                  </a:txBody>
                  <a:tcPr marL="6350" marR="72000" marT="635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460398000"/>
                  </a:ext>
                </a:extLst>
              </a:tr>
              <a:tr h="283471">
                <a:tc>
                  <a:txBody>
                    <a:bodyPr/>
                    <a:lstStyle/>
                    <a:p>
                      <a:pPr algn="l"/>
                      <a:r>
                        <a:rPr lang="de-DE" sz="1100" dirty="0">
                          <a:solidFill>
                            <a:schemeClr val="tx1"/>
                          </a:solidFill>
                          <a:latin typeface="Franklin Gothic Book" panose="020B0503020102020204" pitchFamily="34" charset="0"/>
                        </a:rPr>
                        <a:t>1/4 Seite quer</a:t>
                      </a:r>
                    </a:p>
                  </a:txBody>
                  <a:tcPr marL="108000" marR="108000" marT="18000" marB="18000" anchor="ctr">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tcPr>
                </a:tc>
                <a:tc>
                  <a:txBody>
                    <a:bodyPr/>
                    <a:lstStyle/>
                    <a:p>
                      <a:pPr algn="r" fontAlgn="b"/>
                      <a:r>
                        <a:rPr lang="de-DE" sz="1100" kern="1200" dirty="0">
                          <a:solidFill>
                            <a:schemeClr val="tx1"/>
                          </a:solidFill>
                          <a:latin typeface="Franklin Gothic Book" panose="020B0503020102020204" pitchFamily="34" charset="0"/>
                          <a:ea typeface="+mn-ea"/>
                          <a:cs typeface="+mn-cs"/>
                        </a:rPr>
                        <a:t>11.547,00 €</a:t>
                      </a:r>
                    </a:p>
                  </a:txBody>
                  <a:tcPr marL="6350" marR="72000" marT="635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100681638"/>
                  </a:ext>
                </a:extLst>
              </a:tr>
              <a:tr h="370083">
                <a:tc>
                  <a:txBody>
                    <a:bodyPr/>
                    <a:lstStyle/>
                    <a:p>
                      <a:pPr algn="l"/>
                      <a:r>
                        <a:rPr lang="de-DE" sz="1100" dirty="0">
                          <a:solidFill>
                            <a:schemeClr val="tx1"/>
                          </a:solidFill>
                          <a:latin typeface="Franklin Gothic Book" panose="020B0503020102020204" pitchFamily="34" charset="0"/>
                        </a:rPr>
                        <a:t>1/4 Seite Standard</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100" dirty="0">
                          <a:solidFill>
                            <a:schemeClr val="tx1"/>
                          </a:solidFill>
                          <a:latin typeface="Franklin Gothic Book" panose="020B0503020102020204" pitchFamily="34" charset="0"/>
                        </a:rPr>
                        <a:t>(kein Alleinstellungsrecht)</a:t>
                      </a:r>
                    </a:p>
                  </a:txBody>
                  <a:tcPr marL="108000" marR="108000" marT="18000" marB="18000" anchor="ctr">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tcPr>
                </a:tc>
                <a:tc>
                  <a:txBody>
                    <a:bodyPr/>
                    <a:lstStyle/>
                    <a:p>
                      <a:pPr algn="r" fontAlgn="b"/>
                      <a:r>
                        <a:rPr lang="de-DE" sz="1100" kern="1200" dirty="0">
                          <a:solidFill>
                            <a:schemeClr val="tx1"/>
                          </a:solidFill>
                          <a:latin typeface="Franklin Gothic Book" panose="020B0503020102020204" pitchFamily="34" charset="0"/>
                          <a:ea typeface="+mn-ea"/>
                          <a:cs typeface="+mn-cs"/>
                        </a:rPr>
                        <a:t>11.547,00 €</a:t>
                      </a:r>
                    </a:p>
                  </a:txBody>
                  <a:tcPr marL="6350" marR="72000" marT="635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409895219"/>
                  </a:ext>
                </a:extLst>
              </a:tr>
              <a:tr h="370083">
                <a:tc>
                  <a:txBody>
                    <a:bodyPr/>
                    <a:lstStyle/>
                    <a:p>
                      <a:pPr algn="l"/>
                      <a:r>
                        <a:rPr lang="de-DE" sz="1100" dirty="0">
                          <a:solidFill>
                            <a:schemeClr val="tx1"/>
                          </a:solidFill>
                          <a:latin typeface="Franklin Gothic Book" panose="020B0503020102020204" pitchFamily="34" charset="0"/>
                        </a:rPr>
                        <a:t>1/6 Seite </a:t>
                      </a:r>
                    </a:p>
                    <a:p>
                      <a:pPr algn="l"/>
                      <a:r>
                        <a:rPr lang="de-DE" sz="1100" dirty="0">
                          <a:solidFill>
                            <a:schemeClr val="tx1"/>
                          </a:solidFill>
                          <a:latin typeface="Franklin Gothic Book" panose="020B0503020102020204" pitchFamily="34" charset="0"/>
                        </a:rPr>
                        <a:t>(kein Alleinstellungsrecht)</a:t>
                      </a:r>
                    </a:p>
                  </a:txBody>
                  <a:tcPr marL="108000" marR="108000" marT="18000" marB="18000" anchor="ctr">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tcPr>
                </a:tc>
                <a:tc>
                  <a:txBody>
                    <a:bodyPr/>
                    <a:lstStyle/>
                    <a:p>
                      <a:pPr algn="r" fontAlgn="b"/>
                      <a:r>
                        <a:rPr lang="de-DE" sz="1100" kern="1200" dirty="0">
                          <a:solidFill>
                            <a:schemeClr val="tx1"/>
                          </a:solidFill>
                          <a:latin typeface="Franklin Gothic Book" panose="020B0503020102020204" pitchFamily="34" charset="0"/>
                          <a:ea typeface="+mn-ea"/>
                          <a:cs typeface="+mn-cs"/>
                        </a:rPr>
                        <a:t>7.823,00 €</a:t>
                      </a:r>
                    </a:p>
                  </a:txBody>
                  <a:tcPr marL="6350" marR="72000" marT="635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97855622"/>
                  </a:ext>
                </a:extLst>
              </a:tr>
            </a:tbl>
          </a:graphicData>
        </a:graphic>
      </p:graphicFrame>
      <p:pic>
        <p:nvPicPr>
          <p:cNvPr id="19" name="Grafik 18">
            <a:extLst>
              <a:ext uri="{FF2B5EF4-FFF2-40B4-BE49-F238E27FC236}">
                <a16:creationId xmlns:a16="http://schemas.microsoft.com/office/drawing/2014/main" id="{2E1909BC-88E4-0F9B-0F2C-0E80A1EFBD8F}"/>
              </a:ext>
            </a:extLst>
          </p:cNvPr>
          <p:cNvPicPr>
            <a:picLocks noChangeAspect="1"/>
          </p:cNvPicPr>
          <p:nvPr/>
        </p:nvPicPr>
        <p:blipFill>
          <a:blip r:embed="rId2"/>
          <a:stretch>
            <a:fillRect/>
          </a:stretch>
        </p:blipFill>
        <p:spPr>
          <a:xfrm>
            <a:off x="3565913" y="6378562"/>
            <a:ext cx="533427" cy="438173"/>
          </a:xfrm>
          <a:prstGeom prst="rect">
            <a:avLst/>
          </a:prstGeom>
        </p:spPr>
      </p:pic>
      <p:sp>
        <p:nvSpPr>
          <p:cNvPr id="46" name="Textplatzhalter 3">
            <a:extLst>
              <a:ext uri="{FF2B5EF4-FFF2-40B4-BE49-F238E27FC236}">
                <a16:creationId xmlns:a16="http://schemas.microsoft.com/office/drawing/2014/main" id="{840DA9B1-55E2-FE72-0484-84DE4BD06A3F}"/>
              </a:ext>
            </a:extLst>
          </p:cNvPr>
          <p:cNvSpPr txBox="1">
            <a:spLocks/>
          </p:cNvSpPr>
          <p:nvPr/>
        </p:nvSpPr>
        <p:spPr>
          <a:xfrm>
            <a:off x="4861249" y="6336833"/>
            <a:ext cx="6918414" cy="368803"/>
          </a:xfrm>
          <a:prstGeom prst="rect">
            <a:avLst/>
          </a:prstGeom>
        </p:spPr>
        <p:txBody>
          <a:bodyPr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ts val="900"/>
              </a:lnSpc>
              <a:spcBef>
                <a:spcPts val="0"/>
              </a:spcBef>
              <a:spcAft>
                <a:spcPts val="0"/>
              </a:spcAft>
              <a:buClrTx/>
              <a:buSzTx/>
              <a:buFont typeface="Arial" panose="020B0604020202020204" pitchFamily="34" charset="0"/>
              <a:buNone/>
              <a:tabLst/>
              <a:defRPr/>
            </a:pPr>
            <a:r>
              <a:rPr kumimoji="0" lang="de-DE" sz="700" b="0" i="0" u="none" strike="noStrike" kern="1200" cap="none" spc="0" normalizeH="0" baseline="0" noProof="0" dirty="0">
                <a:ln>
                  <a:noFill/>
                </a:ln>
                <a:solidFill>
                  <a:prstClr val="black"/>
                </a:solidFill>
                <a:effectLst/>
                <a:uLnTx/>
                <a:uFillTx/>
                <a:latin typeface="Franklin Gothic Book"/>
                <a:ea typeface="+mn-ea"/>
                <a:cs typeface="+mn-cs"/>
              </a:rPr>
              <a:t>Die Preise verstehen sich zzgl. MwSt. Es gelten die Preisliste Nr. 66a, gültig ab 26.02.2025, sowie die AGB des Tagesspiegels: </a:t>
            </a:r>
            <a:r>
              <a:rPr kumimoji="0" lang="de-DE" sz="700" b="0" i="0" u="sng" strike="noStrike" kern="1200" cap="none" spc="0" normalizeH="0" baseline="0" noProof="0" dirty="0">
                <a:ln>
                  <a:noFill/>
                </a:ln>
                <a:solidFill>
                  <a:prstClr val="black"/>
                </a:solidFill>
                <a:effectLst/>
                <a:uLnTx/>
                <a:uFillTx/>
                <a:latin typeface="Franklin Gothic Book"/>
                <a:ea typeface="+mn-ea"/>
                <a:cs typeface="+mn-cs"/>
                <a:hlinkClick r:id="rId3"/>
              </a:rPr>
              <a:t>media.tagesspiegel.de/</a:t>
            </a:r>
            <a:r>
              <a:rPr kumimoji="0" lang="de-DE" sz="700" b="0" i="0" u="sng" strike="noStrike" kern="1200" cap="none" spc="0" normalizeH="0" baseline="0" noProof="0" dirty="0" err="1">
                <a:ln>
                  <a:noFill/>
                </a:ln>
                <a:solidFill>
                  <a:prstClr val="black"/>
                </a:solidFill>
                <a:effectLst/>
                <a:uLnTx/>
                <a:uFillTx/>
                <a:latin typeface="Franklin Gothic Book"/>
                <a:ea typeface="+mn-ea"/>
                <a:cs typeface="+mn-cs"/>
                <a:hlinkClick r:id="rId3"/>
              </a:rPr>
              <a:t>agb</a:t>
            </a:r>
            <a:r>
              <a:rPr kumimoji="0" lang="de-DE" sz="700" b="0" i="0" u="sng" strike="noStrike" kern="1200" cap="none" spc="0" normalizeH="0" baseline="0" noProof="0" dirty="0">
                <a:ln>
                  <a:noFill/>
                </a:ln>
                <a:solidFill>
                  <a:prstClr val="black"/>
                </a:solidFill>
                <a:effectLst/>
                <a:uLnTx/>
                <a:uFillTx/>
                <a:latin typeface="Franklin Gothic Book"/>
                <a:ea typeface="+mn-ea"/>
                <a:cs typeface="+mn-cs"/>
                <a:hlinkClick r:id="rId3"/>
              </a:rPr>
              <a:t>/</a:t>
            </a:r>
            <a:r>
              <a:rPr kumimoji="0" lang="de-DE" sz="700" b="0" i="0" u="sng" strike="noStrike" kern="1200" cap="none" spc="0" normalizeH="0" baseline="0" noProof="0" dirty="0">
                <a:ln>
                  <a:noFill/>
                </a:ln>
                <a:solidFill>
                  <a:prstClr val="black"/>
                </a:solidFill>
                <a:effectLst/>
                <a:uLnTx/>
                <a:uFillTx/>
                <a:latin typeface="Franklin Gothic Book"/>
                <a:ea typeface="+mn-ea"/>
                <a:cs typeface="+mn-cs"/>
              </a:rPr>
              <a:t>.</a:t>
            </a:r>
            <a:r>
              <a:rPr kumimoji="0" lang="de-DE" sz="700" b="0" i="0" u="none" strike="noStrike" kern="1200" cap="none" spc="0" normalizeH="0" baseline="0" noProof="0" dirty="0">
                <a:ln>
                  <a:noFill/>
                </a:ln>
                <a:solidFill>
                  <a:prstClr val="black"/>
                </a:solidFill>
                <a:effectLst/>
                <a:uLnTx/>
                <a:uFillTx/>
                <a:latin typeface="Franklin Gothic Book"/>
                <a:ea typeface="+mn-ea"/>
                <a:cs typeface="+mn-cs"/>
              </a:rPr>
              <a:t> </a:t>
            </a:r>
            <a:br>
              <a:rPr kumimoji="0" lang="de-DE" sz="700" b="0" i="0" u="none" strike="noStrike" kern="1200" cap="none" spc="0" normalizeH="0" baseline="0" noProof="0" dirty="0">
                <a:ln>
                  <a:noFill/>
                </a:ln>
                <a:solidFill>
                  <a:prstClr val="black"/>
                </a:solidFill>
                <a:effectLst/>
                <a:uLnTx/>
                <a:uFillTx/>
                <a:latin typeface="Franklin Gothic Book"/>
                <a:ea typeface="+mn-ea"/>
                <a:cs typeface="+mn-cs"/>
              </a:rPr>
            </a:br>
            <a:r>
              <a:rPr kumimoji="0" lang="de-DE" sz="700" b="0" i="0" u="none" strike="noStrike" kern="1200" cap="none" spc="0" normalizeH="0" baseline="0" noProof="0" dirty="0">
                <a:ln>
                  <a:noFill/>
                </a:ln>
                <a:solidFill>
                  <a:prstClr val="black"/>
                </a:solidFill>
                <a:effectLst/>
                <a:uLnTx/>
                <a:uFillTx/>
                <a:latin typeface="Franklin Gothic Book"/>
                <a:ea typeface="+mn-ea"/>
                <a:cs typeface="+mn-cs"/>
              </a:rPr>
              <a:t>Der Preis inkludiert die Printanzeige &amp; die Verlinkung im E-Paper</a:t>
            </a:r>
            <a:endParaRPr kumimoji="0" lang="de-DE" altLang="de-DE" sz="7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p:txBody>
      </p:sp>
      <p:sp>
        <p:nvSpPr>
          <p:cNvPr id="17" name="Textplatzhalter 6">
            <a:extLst>
              <a:ext uri="{FF2B5EF4-FFF2-40B4-BE49-F238E27FC236}">
                <a16:creationId xmlns:a16="http://schemas.microsoft.com/office/drawing/2014/main" id="{3F3E7B31-56E3-8529-0818-6D0138CC2CFD}"/>
              </a:ext>
            </a:extLst>
          </p:cNvPr>
          <p:cNvSpPr txBox="1">
            <a:spLocks/>
          </p:cNvSpPr>
          <p:nvPr/>
        </p:nvSpPr>
        <p:spPr>
          <a:xfrm>
            <a:off x="5265436" y="3122228"/>
            <a:ext cx="1209142" cy="54801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420"/>
              </a:spcBef>
              <a:buFont typeface="Arial" panose="020B0604020202020204" pitchFamily="34" charset="0"/>
              <a:buNone/>
              <a:defRPr sz="700" kern="1200">
                <a:solidFill>
                  <a:schemeClr val="tx1"/>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420"/>
              </a:spcBef>
              <a:spcAft>
                <a:spcPts val="0"/>
              </a:spcAft>
              <a:buClrTx/>
              <a:buSzTx/>
              <a:buFont typeface="Arial" panose="020B0604020202020204" pitchFamily="34" charset="0"/>
              <a:buNone/>
              <a:tabLst/>
              <a:defRPr/>
            </a:pPr>
            <a:r>
              <a:rPr kumimoji="0" lang="pt-BR" sz="900" b="0" i="0" u="none" strike="noStrike" kern="1200" cap="none" spc="0" normalizeH="0" baseline="0" noProof="0" dirty="0">
                <a:ln>
                  <a:noFill/>
                </a:ln>
                <a:solidFill>
                  <a:sysClr val="windowText" lastClr="000000"/>
                </a:solidFill>
                <a:effectLst/>
                <a:uLnTx/>
                <a:uFillTx/>
                <a:latin typeface="Franklin Gothic Demi" panose="020B0703020102020204" pitchFamily="34" charset="0"/>
                <a:ea typeface="+mn-ea"/>
                <a:cs typeface="+mn-cs"/>
              </a:rPr>
              <a:t>1/1 Seite</a:t>
            </a:r>
            <a:br>
              <a:rPr kumimoji="0" lang="pt-BR" sz="900" b="0" i="0" u="none" strike="noStrike" kern="1200" cap="none" spc="0" normalizeH="0" baseline="0" noProof="0" dirty="0">
                <a:ln>
                  <a:noFill/>
                </a:ln>
                <a:solidFill>
                  <a:sysClr val="windowText" lastClr="000000"/>
                </a:solidFill>
                <a:effectLst/>
                <a:uLnTx/>
                <a:uFillTx/>
                <a:latin typeface="Franklin Gothic Demi" panose="020B0703020102020204" pitchFamily="34" charset="0"/>
                <a:ea typeface="+mn-ea"/>
                <a:cs typeface="+mn-cs"/>
              </a:rPr>
            </a:br>
            <a:r>
              <a:rPr kumimoji="0" lang="pt-BR" sz="900" b="0" i="0" u="none" strike="noStrike" kern="1200" cap="none" spc="0" normalizeH="0" baseline="0" noProof="0" dirty="0">
                <a:ln>
                  <a:noFill/>
                </a:ln>
                <a:solidFill>
                  <a:sysClr val="windowText" lastClr="000000"/>
                </a:solidFill>
                <a:effectLst/>
                <a:uLnTx/>
                <a:uFillTx/>
                <a:latin typeface="Franklin Gothic Book" panose="020B0503020102020204" pitchFamily="34" charset="0"/>
                <a:ea typeface="+mn-ea"/>
                <a:cs typeface="+mn-cs"/>
              </a:rPr>
              <a:t>B 247 x H 371 mm</a:t>
            </a:r>
          </a:p>
        </p:txBody>
      </p:sp>
      <p:grpSp>
        <p:nvGrpSpPr>
          <p:cNvPr id="26" name="Gruppieren 25">
            <a:extLst>
              <a:ext uri="{FF2B5EF4-FFF2-40B4-BE49-F238E27FC236}">
                <a16:creationId xmlns:a16="http://schemas.microsoft.com/office/drawing/2014/main" id="{8C77AD45-FBCF-19DC-F4E1-FB9580777115}"/>
              </a:ext>
            </a:extLst>
          </p:cNvPr>
          <p:cNvGrpSpPr>
            <a:grpSpLocks noChangeAspect="1"/>
          </p:cNvGrpSpPr>
          <p:nvPr/>
        </p:nvGrpSpPr>
        <p:grpSpPr>
          <a:xfrm>
            <a:off x="5334927" y="1730311"/>
            <a:ext cx="1008000" cy="1222290"/>
            <a:chOff x="5173720" y="1827241"/>
            <a:chExt cx="1297356" cy="1573164"/>
          </a:xfrm>
        </p:grpSpPr>
        <p:sp>
          <p:nvSpPr>
            <p:cNvPr id="27" name="Rechteck 26">
              <a:extLst>
                <a:ext uri="{FF2B5EF4-FFF2-40B4-BE49-F238E27FC236}">
                  <a16:creationId xmlns:a16="http://schemas.microsoft.com/office/drawing/2014/main" id="{3EEF1146-4E76-C5DB-8F3C-A166F28D1537}"/>
                </a:ext>
              </a:extLst>
            </p:cNvPr>
            <p:cNvSpPr>
              <a:spLocks noChangeAspect="1"/>
            </p:cNvSpPr>
            <p:nvPr/>
          </p:nvSpPr>
          <p:spPr>
            <a:xfrm>
              <a:off x="5236031" y="1895936"/>
              <a:ext cx="1167347" cy="1462074"/>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white"/>
                </a:solidFill>
                <a:effectLst/>
                <a:uLnTx/>
                <a:uFillTx/>
                <a:latin typeface="Franklin Gothic Book"/>
                <a:ea typeface="+mn-ea"/>
                <a:cs typeface="+mn-cs"/>
              </a:endParaRPr>
            </a:p>
          </p:txBody>
        </p:sp>
        <p:sp>
          <p:nvSpPr>
            <p:cNvPr id="28" name="Rectangle 190">
              <a:extLst>
                <a:ext uri="{FF2B5EF4-FFF2-40B4-BE49-F238E27FC236}">
                  <a16:creationId xmlns:a16="http://schemas.microsoft.com/office/drawing/2014/main" id="{9928FFA8-C363-A520-ED51-29CAE61FA166}"/>
                </a:ext>
              </a:extLst>
            </p:cNvPr>
            <p:cNvSpPr>
              <a:spLocks noChangeAspect="1" noChangeArrowheads="1"/>
            </p:cNvSpPr>
            <p:nvPr/>
          </p:nvSpPr>
          <p:spPr bwMode="auto">
            <a:xfrm>
              <a:off x="5173720" y="1827241"/>
              <a:ext cx="1297356" cy="1573164"/>
            </a:xfrm>
            <a:prstGeom prst="rect">
              <a:avLst/>
            </a:prstGeom>
            <a:noFill/>
            <a:ln w="3175">
              <a:solidFill>
                <a:sysClr val="window" lastClr="FFFFFF"/>
              </a:solidFill>
              <a:miter lim="800000"/>
              <a:headEnd/>
              <a:tailEnd/>
            </a:ln>
            <a:extLst>
              <a:ext uri="{909E8E84-426E-40DD-AFC4-6F175D3DCCD1}">
                <a14:hiddenFill xmlns:a14="http://schemas.microsoft.com/office/drawing/2010/main">
                  <a:solidFill>
                    <a:srgbClr val="C0C0C0"/>
                  </a:solidFill>
                </a14:hiddenFill>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000" b="0" i="0" u="none" strike="noStrike" kern="0" cap="none" spc="0" normalizeH="0" baseline="0" noProof="0">
                <a:ln>
                  <a:noFill/>
                </a:ln>
                <a:solidFill>
                  <a:prstClr val="black"/>
                </a:solidFill>
                <a:effectLst/>
                <a:uLnTx/>
                <a:uFillTx/>
                <a:latin typeface="Univers 45 Light" pitchFamily="82" charset="0"/>
                <a:ea typeface="ＭＳ Ｐゴシック" panose="020B0600070205080204" pitchFamily="34" charset="-128"/>
                <a:cs typeface="+mn-cs"/>
              </a:endParaRPr>
            </a:p>
          </p:txBody>
        </p:sp>
      </p:grpSp>
      <p:sp>
        <p:nvSpPr>
          <p:cNvPr id="30" name="Textplatzhalter 3">
            <a:extLst>
              <a:ext uri="{FF2B5EF4-FFF2-40B4-BE49-F238E27FC236}">
                <a16:creationId xmlns:a16="http://schemas.microsoft.com/office/drawing/2014/main" id="{26235B60-D199-0871-1F71-DFFBF8681BF0}"/>
              </a:ext>
            </a:extLst>
          </p:cNvPr>
          <p:cNvSpPr txBox="1">
            <a:spLocks/>
          </p:cNvSpPr>
          <p:nvPr/>
        </p:nvSpPr>
        <p:spPr>
          <a:xfrm>
            <a:off x="6925695" y="3132619"/>
            <a:ext cx="1923076" cy="50886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420"/>
              </a:spcBef>
              <a:buFont typeface="Arial" panose="020B0604020202020204" pitchFamily="34" charset="0"/>
              <a:buNone/>
              <a:defRPr sz="700" kern="1200">
                <a:solidFill>
                  <a:schemeClr val="tx1"/>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420"/>
              </a:spcBef>
              <a:spcAft>
                <a:spcPts val="0"/>
              </a:spcAft>
              <a:buClrTx/>
              <a:buSzTx/>
              <a:buFont typeface="Arial" panose="020B0604020202020204" pitchFamily="34" charset="0"/>
              <a:buNone/>
              <a:tabLst/>
              <a:defRPr/>
            </a:pPr>
            <a:r>
              <a:rPr kumimoji="0" lang="de-DE" sz="900" b="0" i="0" u="none" strike="noStrike" kern="1200" cap="none" spc="0" normalizeH="0" baseline="0" noProof="0" dirty="0">
                <a:ln>
                  <a:noFill/>
                </a:ln>
                <a:solidFill>
                  <a:sysClr val="windowText" lastClr="000000"/>
                </a:solidFill>
                <a:effectLst/>
                <a:uLnTx/>
                <a:uFillTx/>
                <a:latin typeface="Franklin Gothic Demi" panose="020B0703020102020204" pitchFamily="34" charset="0"/>
                <a:ea typeface="+mn-ea"/>
                <a:cs typeface="+mn-cs"/>
              </a:rPr>
              <a:t>1/2 Seite</a:t>
            </a:r>
            <a:br>
              <a:rPr kumimoji="0" lang="de-DE" sz="900" b="0" i="0" u="none" strike="noStrike" kern="1200" cap="none" spc="0" normalizeH="0" baseline="0" noProof="0" dirty="0">
                <a:ln>
                  <a:noFill/>
                </a:ln>
                <a:solidFill>
                  <a:sysClr val="windowText" lastClr="000000"/>
                </a:solidFill>
                <a:effectLst/>
                <a:uLnTx/>
                <a:uFillTx/>
                <a:latin typeface="Franklin Gothic Demi" panose="020B0703020102020204" pitchFamily="34" charset="0"/>
                <a:ea typeface="+mn-ea"/>
                <a:cs typeface="+mn-cs"/>
              </a:rPr>
            </a:br>
            <a:r>
              <a:rPr kumimoji="0" lang="de-DE" sz="900" b="0" i="0" u="none" strike="noStrike" kern="1200" cap="none" spc="0" normalizeH="0" baseline="0" noProof="0" dirty="0">
                <a:ln>
                  <a:noFill/>
                </a:ln>
                <a:solidFill>
                  <a:sysClr val="windowText" lastClr="000000"/>
                </a:solidFill>
                <a:effectLst/>
                <a:uLnTx/>
                <a:uFillTx/>
                <a:latin typeface="Franklin Gothic Book" panose="020B0503020102020204" pitchFamily="34" charset="0"/>
                <a:ea typeface="+mn-ea"/>
                <a:cs typeface="+mn-cs"/>
              </a:rPr>
              <a:t>hoch: B 121 x H 371 mm</a:t>
            </a:r>
            <a:br>
              <a:rPr kumimoji="0" lang="de-DE" sz="900" b="0" i="0" u="none" strike="noStrike" kern="1200" cap="none" spc="0" normalizeH="0" baseline="0" noProof="0" dirty="0">
                <a:ln>
                  <a:noFill/>
                </a:ln>
                <a:solidFill>
                  <a:sysClr val="windowText" lastClr="000000"/>
                </a:solidFill>
                <a:effectLst/>
                <a:uLnTx/>
                <a:uFillTx/>
                <a:latin typeface="Franklin Gothic Book" panose="020B0503020102020204" pitchFamily="34" charset="0"/>
                <a:ea typeface="+mn-ea"/>
                <a:cs typeface="+mn-cs"/>
              </a:rPr>
            </a:br>
            <a:r>
              <a:rPr kumimoji="0" lang="de-DE" sz="900" b="0" i="0" u="none" strike="noStrike" kern="1200" cap="none" spc="0" normalizeH="0" baseline="0" noProof="0" dirty="0">
                <a:ln>
                  <a:noFill/>
                </a:ln>
                <a:solidFill>
                  <a:sysClr val="windowText" lastClr="000000"/>
                </a:solidFill>
                <a:effectLst/>
                <a:uLnTx/>
                <a:uFillTx/>
                <a:latin typeface="Franklin Gothic Book" panose="020B0503020102020204" pitchFamily="34" charset="0"/>
                <a:ea typeface="+mn-ea"/>
                <a:cs typeface="+mn-cs"/>
              </a:rPr>
              <a:t>quer: B 247 x H 186 mm</a:t>
            </a:r>
          </a:p>
        </p:txBody>
      </p:sp>
      <p:grpSp>
        <p:nvGrpSpPr>
          <p:cNvPr id="31" name="Gruppieren 30">
            <a:extLst>
              <a:ext uri="{FF2B5EF4-FFF2-40B4-BE49-F238E27FC236}">
                <a16:creationId xmlns:a16="http://schemas.microsoft.com/office/drawing/2014/main" id="{326CE60C-646A-A04B-CFAA-B16AEC5DC5A7}"/>
              </a:ext>
            </a:extLst>
          </p:cNvPr>
          <p:cNvGrpSpPr>
            <a:grpSpLocks noChangeAspect="1"/>
          </p:cNvGrpSpPr>
          <p:nvPr/>
        </p:nvGrpSpPr>
        <p:grpSpPr>
          <a:xfrm>
            <a:off x="6934708" y="1726362"/>
            <a:ext cx="1009413" cy="1224000"/>
            <a:chOff x="7470270" y="1821229"/>
            <a:chExt cx="1297360" cy="1573164"/>
          </a:xfrm>
        </p:grpSpPr>
        <p:grpSp>
          <p:nvGrpSpPr>
            <p:cNvPr id="32" name="Gruppieren 31">
              <a:extLst>
                <a:ext uri="{FF2B5EF4-FFF2-40B4-BE49-F238E27FC236}">
                  <a16:creationId xmlns:a16="http://schemas.microsoft.com/office/drawing/2014/main" id="{26CD6340-F2C3-D3A3-BAD8-A6EC992673E0}"/>
                </a:ext>
              </a:extLst>
            </p:cNvPr>
            <p:cNvGrpSpPr/>
            <p:nvPr/>
          </p:nvGrpSpPr>
          <p:grpSpPr>
            <a:xfrm>
              <a:off x="7470270" y="1821229"/>
              <a:ext cx="1297360" cy="1573164"/>
              <a:chOff x="7470270" y="1821229"/>
              <a:chExt cx="1297360" cy="1573164"/>
            </a:xfrm>
          </p:grpSpPr>
          <p:sp>
            <p:nvSpPr>
              <p:cNvPr id="34" name="Rechteck 33">
                <a:extLst>
                  <a:ext uri="{FF2B5EF4-FFF2-40B4-BE49-F238E27FC236}">
                    <a16:creationId xmlns:a16="http://schemas.microsoft.com/office/drawing/2014/main" id="{D936D4F6-A18C-02E9-3A52-47BC6A2F4B03}"/>
                  </a:ext>
                </a:extLst>
              </p:cNvPr>
              <p:cNvSpPr/>
              <p:nvPr/>
            </p:nvSpPr>
            <p:spPr>
              <a:xfrm>
                <a:off x="7539598" y="2615586"/>
                <a:ext cx="1173100" cy="73303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white"/>
                  </a:solidFill>
                  <a:effectLst/>
                  <a:uLnTx/>
                  <a:uFillTx/>
                  <a:latin typeface="Franklin Gothic Book"/>
                  <a:ea typeface="+mn-ea"/>
                  <a:cs typeface="+mn-cs"/>
                </a:endParaRPr>
              </a:p>
            </p:txBody>
          </p:sp>
          <p:sp>
            <p:nvSpPr>
              <p:cNvPr id="35" name="Rectangle 190">
                <a:extLst>
                  <a:ext uri="{FF2B5EF4-FFF2-40B4-BE49-F238E27FC236}">
                    <a16:creationId xmlns:a16="http://schemas.microsoft.com/office/drawing/2014/main" id="{EC3812DA-F10B-76B0-D8BA-424EA5F35763}"/>
                  </a:ext>
                </a:extLst>
              </p:cNvPr>
              <p:cNvSpPr>
                <a:spLocks noChangeArrowheads="1"/>
              </p:cNvSpPr>
              <p:nvPr/>
            </p:nvSpPr>
            <p:spPr bwMode="auto">
              <a:xfrm>
                <a:off x="7470270" y="1821229"/>
                <a:ext cx="1297360" cy="1573164"/>
              </a:xfrm>
              <a:prstGeom prst="rect">
                <a:avLst/>
              </a:prstGeom>
              <a:noFill/>
              <a:ln w="3175">
                <a:solidFill>
                  <a:sysClr val="window" lastClr="FFFFFF"/>
                </a:solidFill>
                <a:miter lim="800000"/>
                <a:headEnd/>
                <a:tailEnd/>
              </a:ln>
              <a:extLst>
                <a:ext uri="{909E8E84-426E-40DD-AFC4-6F175D3DCCD1}">
                  <a14:hiddenFill xmlns:a14="http://schemas.microsoft.com/office/drawing/2010/main">
                    <a:solidFill>
                      <a:srgbClr val="C0C0C0"/>
                    </a:solidFill>
                  </a14:hiddenFill>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000" b="0" i="0" u="none" strike="noStrike" kern="0" cap="none" spc="0" normalizeH="0" baseline="0" noProof="0">
                  <a:ln>
                    <a:noFill/>
                  </a:ln>
                  <a:solidFill>
                    <a:prstClr val="black"/>
                  </a:solidFill>
                  <a:effectLst/>
                  <a:uLnTx/>
                  <a:uFillTx/>
                  <a:latin typeface="Univers 45 Light" pitchFamily="82" charset="0"/>
                  <a:ea typeface="ＭＳ Ｐゴシック" panose="020B0600070205080204" pitchFamily="34" charset="-128"/>
                  <a:cs typeface="+mn-cs"/>
                </a:endParaRPr>
              </a:p>
            </p:txBody>
          </p:sp>
          <p:sp>
            <p:nvSpPr>
              <p:cNvPr id="36" name="Rechteck 35">
                <a:extLst>
                  <a:ext uri="{FF2B5EF4-FFF2-40B4-BE49-F238E27FC236}">
                    <a16:creationId xmlns:a16="http://schemas.microsoft.com/office/drawing/2014/main" id="{0DB436B3-AE88-FD2B-2814-89AAF47F4D0B}"/>
                  </a:ext>
                </a:extLst>
              </p:cNvPr>
              <p:cNvSpPr/>
              <p:nvPr/>
            </p:nvSpPr>
            <p:spPr>
              <a:xfrm>
                <a:off x="8074416" y="1886547"/>
                <a:ext cx="638285" cy="1462075"/>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white"/>
                  </a:solidFill>
                  <a:effectLst/>
                  <a:uLnTx/>
                  <a:uFillTx/>
                  <a:latin typeface="Franklin Gothic Book"/>
                  <a:ea typeface="+mn-ea"/>
                  <a:cs typeface="+mn-cs"/>
                </a:endParaRPr>
              </a:p>
            </p:txBody>
          </p:sp>
        </p:grpSp>
        <p:sp>
          <p:nvSpPr>
            <p:cNvPr id="33" name="Rechteck 32">
              <a:extLst>
                <a:ext uri="{FF2B5EF4-FFF2-40B4-BE49-F238E27FC236}">
                  <a16:creationId xmlns:a16="http://schemas.microsoft.com/office/drawing/2014/main" id="{EB79434E-A922-67CB-A628-1F9A95318909}"/>
                </a:ext>
              </a:extLst>
            </p:cNvPr>
            <p:cNvSpPr/>
            <p:nvPr/>
          </p:nvSpPr>
          <p:spPr>
            <a:xfrm>
              <a:off x="8085558" y="2613135"/>
              <a:ext cx="627135" cy="733037"/>
            </a:xfrm>
            <a:prstGeom prst="rect">
              <a:avLst/>
            </a:prstGeom>
            <a:solidFill>
              <a:srgbClr val="B9D0C8">
                <a:lumMod val="20000"/>
                <a:lumOff val="80000"/>
              </a:srgbClr>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white"/>
                </a:solidFill>
                <a:effectLst/>
                <a:uLnTx/>
                <a:uFillTx/>
                <a:latin typeface="Franklin Gothic Book"/>
                <a:ea typeface="+mn-ea"/>
                <a:cs typeface="+mn-cs"/>
              </a:endParaRPr>
            </a:p>
          </p:txBody>
        </p:sp>
      </p:grpSp>
      <p:sp>
        <p:nvSpPr>
          <p:cNvPr id="48" name="Textplatzhalter 3">
            <a:extLst>
              <a:ext uri="{FF2B5EF4-FFF2-40B4-BE49-F238E27FC236}">
                <a16:creationId xmlns:a16="http://schemas.microsoft.com/office/drawing/2014/main" id="{826E59BE-8C63-1F05-A87A-69F3E9D631B6}"/>
              </a:ext>
            </a:extLst>
          </p:cNvPr>
          <p:cNvSpPr txBox="1">
            <a:spLocks/>
          </p:cNvSpPr>
          <p:nvPr/>
        </p:nvSpPr>
        <p:spPr>
          <a:xfrm>
            <a:off x="6938026" y="5385484"/>
            <a:ext cx="1898414" cy="53210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420"/>
              </a:spcBef>
              <a:buFont typeface="Arial" panose="020B0604020202020204" pitchFamily="34" charset="0"/>
              <a:buNone/>
              <a:defRPr sz="700" kern="1200">
                <a:solidFill>
                  <a:schemeClr val="tx1"/>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420"/>
              </a:spcBef>
              <a:spcAft>
                <a:spcPts val="0"/>
              </a:spcAft>
              <a:buClrTx/>
              <a:buSzTx/>
              <a:buFont typeface="Arial" panose="020B0604020202020204" pitchFamily="34" charset="0"/>
              <a:buNone/>
              <a:tabLst/>
              <a:defRPr/>
            </a:pPr>
            <a:r>
              <a:rPr kumimoji="0" lang="de-DE" sz="900" b="0" i="0" u="none" strike="noStrike" kern="1200" cap="none" spc="0" normalizeH="0" baseline="0" noProof="0" dirty="0">
                <a:ln>
                  <a:noFill/>
                </a:ln>
                <a:solidFill>
                  <a:sysClr val="windowText" lastClr="000000"/>
                </a:solidFill>
                <a:effectLst/>
                <a:uLnTx/>
                <a:uFillTx/>
                <a:latin typeface="Franklin Gothic Demi" panose="020B0703020102020204" pitchFamily="34" charset="0"/>
                <a:ea typeface="+mn-ea"/>
                <a:cs typeface="+mn-cs"/>
              </a:rPr>
              <a:t>1/4 Seite quer</a:t>
            </a:r>
            <a:br>
              <a:rPr kumimoji="0" lang="de-DE" sz="900" b="0" i="0" u="none" strike="noStrike" kern="1200" cap="none" spc="0" normalizeH="0" baseline="0" noProof="0" dirty="0">
                <a:ln>
                  <a:noFill/>
                </a:ln>
                <a:solidFill>
                  <a:sysClr val="windowText" lastClr="000000"/>
                </a:solidFill>
                <a:effectLst/>
                <a:uLnTx/>
                <a:uFillTx/>
                <a:latin typeface="Franklin Gothic Demi" panose="020B0703020102020204" pitchFamily="34" charset="0"/>
                <a:ea typeface="+mn-ea"/>
                <a:cs typeface="+mn-cs"/>
              </a:rPr>
            </a:br>
            <a:r>
              <a:rPr kumimoji="0" lang="de-DE" sz="900" b="0" i="0" u="none" strike="noStrike" kern="1200" cap="none" spc="0" normalizeH="0" baseline="0" noProof="0" dirty="0">
                <a:ln>
                  <a:noFill/>
                </a:ln>
                <a:solidFill>
                  <a:sysClr val="windowText" lastClr="000000"/>
                </a:solidFill>
                <a:effectLst/>
                <a:uLnTx/>
                <a:uFillTx/>
                <a:latin typeface="Franklin Gothic Book" panose="020B0503020102020204" pitchFamily="34" charset="0"/>
                <a:ea typeface="+mn-ea"/>
                <a:cs typeface="+mn-cs"/>
              </a:rPr>
              <a:t>B 247 x H 93 mm</a:t>
            </a:r>
          </a:p>
        </p:txBody>
      </p:sp>
      <p:sp>
        <p:nvSpPr>
          <p:cNvPr id="49" name="Textplatzhalter 3">
            <a:extLst>
              <a:ext uri="{FF2B5EF4-FFF2-40B4-BE49-F238E27FC236}">
                <a16:creationId xmlns:a16="http://schemas.microsoft.com/office/drawing/2014/main" id="{B481DD05-F2A4-20F0-9D4F-8683F667A572}"/>
              </a:ext>
            </a:extLst>
          </p:cNvPr>
          <p:cNvSpPr txBox="1">
            <a:spLocks/>
          </p:cNvSpPr>
          <p:nvPr/>
        </p:nvSpPr>
        <p:spPr>
          <a:xfrm>
            <a:off x="5329445" y="5379290"/>
            <a:ext cx="1898414" cy="51973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420"/>
              </a:spcBef>
              <a:buFont typeface="Arial" panose="020B0604020202020204" pitchFamily="34" charset="0"/>
              <a:buNone/>
              <a:defRPr sz="700" kern="1200">
                <a:solidFill>
                  <a:schemeClr val="tx1"/>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420"/>
              </a:spcBef>
              <a:spcAft>
                <a:spcPts val="0"/>
              </a:spcAft>
              <a:buClrTx/>
              <a:buSzTx/>
              <a:buFont typeface="Arial" panose="020B0604020202020204" pitchFamily="34" charset="0"/>
              <a:buNone/>
              <a:tabLst/>
              <a:defRPr/>
            </a:pPr>
            <a:r>
              <a:rPr kumimoji="0" lang="de-DE" sz="900" b="0" i="0" u="none" strike="noStrike" kern="1200" cap="none" spc="0" normalizeH="0" baseline="0" noProof="0" dirty="0">
                <a:ln>
                  <a:noFill/>
                </a:ln>
                <a:solidFill>
                  <a:sysClr val="windowText" lastClr="000000"/>
                </a:solidFill>
                <a:effectLst/>
                <a:uLnTx/>
                <a:uFillTx/>
                <a:latin typeface="Franklin Gothic Demi" panose="020B0703020102020204" pitchFamily="34" charset="0"/>
                <a:ea typeface="+mn-ea"/>
                <a:cs typeface="+mn-cs"/>
              </a:rPr>
              <a:t>1/4 Seite Eckfeld</a:t>
            </a:r>
            <a:br>
              <a:rPr kumimoji="0" lang="de-DE" sz="900" b="0" i="0" u="none" strike="noStrike" kern="1200" cap="none" spc="0" normalizeH="0" baseline="0" noProof="0" dirty="0">
                <a:ln>
                  <a:noFill/>
                </a:ln>
                <a:solidFill>
                  <a:sysClr val="windowText" lastClr="000000"/>
                </a:solidFill>
                <a:effectLst/>
                <a:uLnTx/>
                <a:uFillTx/>
                <a:latin typeface="Franklin Gothic Demi" panose="020B0703020102020204" pitchFamily="34" charset="0"/>
                <a:ea typeface="+mn-ea"/>
                <a:cs typeface="+mn-cs"/>
              </a:rPr>
            </a:br>
            <a:r>
              <a:rPr kumimoji="0" lang="de-DE" sz="900" b="0" i="0" u="none" strike="noStrike" kern="1200" cap="none" spc="0" normalizeH="0" baseline="0" noProof="0" dirty="0">
                <a:ln>
                  <a:noFill/>
                </a:ln>
                <a:solidFill>
                  <a:sysClr val="windowText" lastClr="000000"/>
                </a:solidFill>
                <a:effectLst/>
                <a:uLnTx/>
                <a:uFillTx/>
                <a:latin typeface="Franklin Gothic Book" panose="020B0503020102020204" pitchFamily="34" charset="0"/>
                <a:ea typeface="+mn-ea"/>
                <a:cs typeface="+mn-cs"/>
              </a:rPr>
              <a:t>B 139 x H 165 mm</a:t>
            </a:r>
          </a:p>
        </p:txBody>
      </p:sp>
      <p:sp>
        <p:nvSpPr>
          <p:cNvPr id="50" name="Textplatzhalter 3">
            <a:extLst>
              <a:ext uri="{FF2B5EF4-FFF2-40B4-BE49-F238E27FC236}">
                <a16:creationId xmlns:a16="http://schemas.microsoft.com/office/drawing/2014/main" id="{AB629F8D-B29F-9F84-71B6-7529EC2EED51}"/>
              </a:ext>
            </a:extLst>
          </p:cNvPr>
          <p:cNvSpPr txBox="1">
            <a:spLocks/>
          </p:cNvSpPr>
          <p:nvPr/>
        </p:nvSpPr>
        <p:spPr>
          <a:xfrm>
            <a:off x="8447157" y="3119472"/>
            <a:ext cx="1354587" cy="41607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420"/>
              </a:spcBef>
              <a:buFont typeface="Arial" panose="020B0604020202020204" pitchFamily="34" charset="0"/>
              <a:buNone/>
              <a:defRPr sz="700" kern="1200">
                <a:solidFill>
                  <a:schemeClr val="tx1"/>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420"/>
              </a:spcBef>
              <a:spcAft>
                <a:spcPts val="0"/>
              </a:spcAft>
              <a:buClrTx/>
              <a:buSzTx/>
              <a:buFont typeface="Arial" panose="020B0604020202020204" pitchFamily="34" charset="0"/>
              <a:buNone/>
              <a:tabLst/>
              <a:defRPr/>
            </a:pPr>
            <a:r>
              <a:rPr kumimoji="0" lang="de-DE" sz="900" b="0" i="0" u="none" strike="noStrike" kern="1200" cap="none" spc="0" normalizeH="0" baseline="0" noProof="0" dirty="0">
                <a:ln>
                  <a:noFill/>
                </a:ln>
                <a:solidFill>
                  <a:sysClr val="windowText" lastClr="000000"/>
                </a:solidFill>
                <a:effectLst/>
                <a:uLnTx/>
                <a:uFillTx/>
                <a:latin typeface="Franklin Gothic Demi" panose="020B0703020102020204" pitchFamily="34" charset="0"/>
                <a:ea typeface="+mn-ea"/>
                <a:cs typeface="+mn-cs"/>
              </a:rPr>
              <a:t>1/3 Seite Eckfeld</a:t>
            </a:r>
            <a:br>
              <a:rPr kumimoji="0" lang="de-DE" sz="900" b="0" i="0" u="none" strike="noStrike" kern="1200" cap="none" spc="0" normalizeH="0" baseline="0" noProof="0" dirty="0">
                <a:ln>
                  <a:noFill/>
                </a:ln>
                <a:solidFill>
                  <a:sysClr val="windowText" lastClr="000000"/>
                </a:solidFill>
                <a:effectLst/>
                <a:uLnTx/>
                <a:uFillTx/>
                <a:latin typeface="Franklin Gothic Demi" panose="020B0703020102020204" pitchFamily="34" charset="0"/>
                <a:ea typeface="+mn-ea"/>
                <a:cs typeface="+mn-cs"/>
              </a:rPr>
            </a:br>
            <a:r>
              <a:rPr kumimoji="0" lang="de-DE" sz="900" b="0" i="0" u="none" strike="noStrike" kern="1200" cap="none" spc="0" normalizeH="0" baseline="0" noProof="0" dirty="0">
                <a:ln>
                  <a:noFill/>
                </a:ln>
                <a:solidFill>
                  <a:sysClr val="windowText" lastClr="000000"/>
                </a:solidFill>
                <a:effectLst/>
                <a:uLnTx/>
                <a:uFillTx/>
                <a:latin typeface="Franklin Gothic Book" panose="020B0503020102020204" pitchFamily="34" charset="0"/>
                <a:ea typeface="+mn-ea"/>
                <a:cs typeface="+mn-cs"/>
              </a:rPr>
              <a:t>B 139 x H 220 mm</a:t>
            </a:r>
          </a:p>
        </p:txBody>
      </p:sp>
      <p:grpSp>
        <p:nvGrpSpPr>
          <p:cNvPr id="51" name="Gruppieren 50">
            <a:extLst>
              <a:ext uri="{FF2B5EF4-FFF2-40B4-BE49-F238E27FC236}">
                <a16:creationId xmlns:a16="http://schemas.microsoft.com/office/drawing/2014/main" id="{CAB078E5-1A8F-852D-0EB6-8E8339520246}"/>
              </a:ext>
            </a:extLst>
          </p:cNvPr>
          <p:cNvGrpSpPr/>
          <p:nvPr/>
        </p:nvGrpSpPr>
        <p:grpSpPr>
          <a:xfrm>
            <a:off x="8525173" y="1724228"/>
            <a:ext cx="1008000" cy="1224000"/>
            <a:chOff x="10125369" y="1829003"/>
            <a:chExt cx="1297356" cy="1573164"/>
          </a:xfrm>
        </p:grpSpPr>
        <p:sp>
          <p:nvSpPr>
            <p:cNvPr id="52" name="Rechteck 51">
              <a:extLst>
                <a:ext uri="{FF2B5EF4-FFF2-40B4-BE49-F238E27FC236}">
                  <a16:creationId xmlns:a16="http://schemas.microsoft.com/office/drawing/2014/main" id="{D1CBC609-5DD7-3486-2137-5947ED6E0F99}"/>
                </a:ext>
              </a:extLst>
            </p:cNvPr>
            <p:cNvSpPr/>
            <p:nvPr/>
          </p:nvSpPr>
          <p:spPr>
            <a:xfrm flipH="1">
              <a:off x="10698558" y="2474531"/>
              <a:ext cx="674069" cy="880907"/>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white"/>
                </a:solidFill>
                <a:effectLst/>
                <a:uLnTx/>
                <a:uFillTx/>
                <a:latin typeface="Franklin Gothic Book"/>
                <a:ea typeface="+mn-ea"/>
                <a:cs typeface="+mn-cs"/>
              </a:endParaRPr>
            </a:p>
          </p:txBody>
        </p:sp>
        <p:sp>
          <p:nvSpPr>
            <p:cNvPr id="53" name="Rectangle 190">
              <a:extLst>
                <a:ext uri="{FF2B5EF4-FFF2-40B4-BE49-F238E27FC236}">
                  <a16:creationId xmlns:a16="http://schemas.microsoft.com/office/drawing/2014/main" id="{9F9B0877-965E-C29E-E846-182A6CD091A0}"/>
                </a:ext>
              </a:extLst>
            </p:cNvPr>
            <p:cNvSpPr>
              <a:spLocks noChangeAspect="1" noChangeArrowheads="1"/>
            </p:cNvSpPr>
            <p:nvPr/>
          </p:nvSpPr>
          <p:spPr bwMode="auto">
            <a:xfrm>
              <a:off x="10125369" y="1829003"/>
              <a:ext cx="1297356" cy="1573164"/>
            </a:xfrm>
            <a:prstGeom prst="rect">
              <a:avLst/>
            </a:prstGeom>
            <a:noFill/>
            <a:ln w="3175">
              <a:solidFill>
                <a:sysClr val="window" lastClr="FFFFFF"/>
              </a:solidFill>
              <a:miter lim="800000"/>
              <a:headEnd/>
              <a:tailEnd/>
            </a:ln>
            <a:extLst>
              <a:ext uri="{909E8E84-426E-40DD-AFC4-6F175D3DCCD1}">
                <a14:hiddenFill xmlns:a14="http://schemas.microsoft.com/office/drawing/2010/main">
                  <a:solidFill>
                    <a:srgbClr val="C0C0C0"/>
                  </a:solidFill>
                </a14:hiddenFill>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000" b="0" i="0" u="none" strike="noStrike" kern="0" cap="none" spc="0" normalizeH="0" baseline="0" noProof="0">
                <a:ln>
                  <a:noFill/>
                </a:ln>
                <a:solidFill>
                  <a:prstClr val="black"/>
                </a:solidFill>
                <a:effectLst/>
                <a:uLnTx/>
                <a:uFillTx/>
                <a:latin typeface="Univers 45 Light" pitchFamily="82" charset="0"/>
                <a:ea typeface="ＭＳ Ｐゴシック" panose="020B0600070205080204" pitchFamily="34" charset="-128"/>
                <a:cs typeface="+mn-cs"/>
              </a:endParaRPr>
            </a:p>
          </p:txBody>
        </p:sp>
      </p:grpSp>
      <p:grpSp>
        <p:nvGrpSpPr>
          <p:cNvPr id="54" name="Gruppieren 53">
            <a:extLst>
              <a:ext uri="{FF2B5EF4-FFF2-40B4-BE49-F238E27FC236}">
                <a16:creationId xmlns:a16="http://schemas.microsoft.com/office/drawing/2014/main" id="{43F2D3FC-2291-B35C-4E92-CC0E4F083D22}"/>
              </a:ext>
            </a:extLst>
          </p:cNvPr>
          <p:cNvGrpSpPr/>
          <p:nvPr/>
        </p:nvGrpSpPr>
        <p:grpSpPr>
          <a:xfrm>
            <a:off x="5334928" y="3962396"/>
            <a:ext cx="1008000" cy="1224000"/>
            <a:chOff x="5173720" y="4059328"/>
            <a:chExt cx="1297356" cy="1573164"/>
          </a:xfrm>
        </p:grpSpPr>
        <p:sp>
          <p:nvSpPr>
            <p:cNvPr id="55" name="Rechteck 54">
              <a:extLst>
                <a:ext uri="{FF2B5EF4-FFF2-40B4-BE49-F238E27FC236}">
                  <a16:creationId xmlns:a16="http://schemas.microsoft.com/office/drawing/2014/main" id="{90D67B58-1330-86A2-1D0A-5675AFF91554}"/>
                </a:ext>
              </a:extLst>
            </p:cNvPr>
            <p:cNvSpPr/>
            <p:nvPr/>
          </p:nvSpPr>
          <p:spPr>
            <a:xfrm flipH="1">
              <a:off x="5756590" y="4859003"/>
              <a:ext cx="662246" cy="720033"/>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white"/>
                </a:solidFill>
                <a:effectLst/>
                <a:uLnTx/>
                <a:uFillTx/>
                <a:latin typeface="Franklin Gothic Book"/>
                <a:ea typeface="+mn-ea"/>
                <a:cs typeface="+mn-cs"/>
              </a:endParaRPr>
            </a:p>
          </p:txBody>
        </p:sp>
        <p:sp>
          <p:nvSpPr>
            <p:cNvPr id="56" name="Rectangle 190">
              <a:extLst>
                <a:ext uri="{FF2B5EF4-FFF2-40B4-BE49-F238E27FC236}">
                  <a16:creationId xmlns:a16="http://schemas.microsoft.com/office/drawing/2014/main" id="{30033BFE-08F9-D194-D986-9BFDD0F4D752}"/>
                </a:ext>
              </a:extLst>
            </p:cNvPr>
            <p:cNvSpPr>
              <a:spLocks noChangeAspect="1" noChangeArrowheads="1"/>
            </p:cNvSpPr>
            <p:nvPr/>
          </p:nvSpPr>
          <p:spPr bwMode="auto">
            <a:xfrm>
              <a:off x="5173720" y="4059328"/>
              <a:ext cx="1297356" cy="1573164"/>
            </a:xfrm>
            <a:prstGeom prst="rect">
              <a:avLst/>
            </a:prstGeom>
            <a:noFill/>
            <a:ln w="3175">
              <a:solidFill>
                <a:sysClr val="window" lastClr="FFFFFF"/>
              </a:solidFill>
              <a:miter lim="800000"/>
              <a:headEnd/>
              <a:tailEnd/>
            </a:ln>
            <a:extLst>
              <a:ext uri="{909E8E84-426E-40DD-AFC4-6F175D3DCCD1}">
                <a14:hiddenFill xmlns:a14="http://schemas.microsoft.com/office/drawing/2010/main">
                  <a:solidFill>
                    <a:srgbClr val="C0C0C0"/>
                  </a:solidFill>
                </a14:hiddenFill>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000" b="0" i="0" u="none" strike="noStrike" kern="0" cap="none" spc="0" normalizeH="0" baseline="0" noProof="0">
                <a:ln>
                  <a:noFill/>
                </a:ln>
                <a:solidFill>
                  <a:prstClr val="black"/>
                </a:solidFill>
                <a:effectLst/>
                <a:uLnTx/>
                <a:uFillTx/>
                <a:latin typeface="Univers 45 Light" pitchFamily="82" charset="0"/>
                <a:ea typeface="ＭＳ Ｐゴシック" panose="020B0600070205080204" pitchFamily="34" charset="-128"/>
                <a:cs typeface="+mn-cs"/>
              </a:endParaRPr>
            </a:p>
          </p:txBody>
        </p:sp>
      </p:grpSp>
      <p:grpSp>
        <p:nvGrpSpPr>
          <p:cNvPr id="57" name="Gruppieren 56">
            <a:extLst>
              <a:ext uri="{FF2B5EF4-FFF2-40B4-BE49-F238E27FC236}">
                <a16:creationId xmlns:a16="http://schemas.microsoft.com/office/drawing/2014/main" id="{58D29D31-7933-9491-80D4-42B292989B4B}"/>
              </a:ext>
            </a:extLst>
          </p:cNvPr>
          <p:cNvGrpSpPr/>
          <p:nvPr/>
        </p:nvGrpSpPr>
        <p:grpSpPr>
          <a:xfrm>
            <a:off x="6936121" y="3976940"/>
            <a:ext cx="1008000" cy="1224000"/>
            <a:chOff x="7473253" y="4059328"/>
            <a:chExt cx="1297356" cy="1573164"/>
          </a:xfrm>
        </p:grpSpPr>
        <p:sp>
          <p:nvSpPr>
            <p:cNvPr id="58" name="Rechteck 57">
              <a:extLst>
                <a:ext uri="{FF2B5EF4-FFF2-40B4-BE49-F238E27FC236}">
                  <a16:creationId xmlns:a16="http://schemas.microsoft.com/office/drawing/2014/main" id="{C91103B8-BC3E-4A65-CB9D-41A99E1ED76D}"/>
                </a:ext>
              </a:extLst>
            </p:cNvPr>
            <p:cNvSpPr/>
            <p:nvPr/>
          </p:nvSpPr>
          <p:spPr>
            <a:xfrm>
              <a:off x="7552953" y="5215828"/>
              <a:ext cx="1178266" cy="366792"/>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white"/>
                </a:solidFill>
                <a:effectLst/>
                <a:uLnTx/>
                <a:uFillTx/>
                <a:latin typeface="Franklin Gothic Book"/>
                <a:ea typeface="+mn-ea"/>
                <a:cs typeface="+mn-cs"/>
              </a:endParaRPr>
            </a:p>
          </p:txBody>
        </p:sp>
        <p:sp>
          <p:nvSpPr>
            <p:cNvPr id="59" name="Rectangle 190">
              <a:extLst>
                <a:ext uri="{FF2B5EF4-FFF2-40B4-BE49-F238E27FC236}">
                  <a16:creationId xmlns:a16="http://schemas.microsoft.com/office/drawing/2014/main" id="{39940181-5D0F-9005-FBA5-B2B142CAA950}"/>
                </a:ext>
              </a:extLst>
            </p:cNvPr>
            <p:cNvSpPr>
              <a:spLocks noChangeAspect="1" noChangeArrowheads="1"/>
            </p:cNvSpPr>
            <p:nvPr/>
          </p:nvSpPr>
          <p:spPr bwMode="auto">
            <a:xfrm>
              <a:off x="7473253" y="4059328"/>
              <a:ext cx="1297356" cy="1573164"/>
            </a:xfrm>
            <a:prstGeom prst="rect">
              <a:avLst/>
            </a:prstGeom>
            <a:noFill/>
            <a:ln w="3175">
              <a:solidFill>
                <a:sysClr val="window" lastClr="FFFFFF"/>
              </a:solidFill>
              <a:miter lim="800000"/>
              <a:headEnd/>
              <a:tailEnd/>
            </a:ln>
            <a:extLst>
              <a:ext uri="{909E8E84-426E-40DD-AFC4-6F175D3DCCD1}">
                <a14:hiddenFill xmlns:a14="http://schemas.microsoft.com/office/drawing/2010/main">
                  <a:solidFill>
                    <a:srgbClr val="C0C0C0"/>
                  </a:solidFill>
                </a14:hiddenFill>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000" b="0" i="0" u="none" strike="noStrike" kern="0" cap="none" spc="0" normalizeH="0" baseline="0" noProof="0">
                <a:ln>
                  <a:noFill/>
                </a:ln>
                <a:solidFill>
                  <a:prstClr val="black"/>
                </a:solidFill>
                <a:effectLst/>
                <a:uLnTx/>
                <a:uFillTx/>
                <a:latin typeface="Univers 45 Light" pitchFamily="82" charset="0"/>
                <a:ea typeface="ＭＳ Ｐゴシック" panose="020B0600070205080204" pitchFamily="34" charset="-128"/>
                <a:cs typeface="+mn-cs"/>
              </a:endParaRPr>
            </a:p>
          </p:txBody>
        </p:sp>
      </p:grpSp>
      <p:grpSp>
        <p:nvGrpSpPr>
          <p:cNvPr id="60" name="Gruppieren 59">
            <a:extLst>
              <a:ext uri="{FF2B5EF4-FFF2-40B4-BE49-F238E27FC236}">
                <a16:creationId xmlns:a16="http://schemas.microsoft.com/office/drawing/2014/main" id="{2C7A2AA3-6DEC-E4AD-0C0D-7EA8EF81A636}"/>
              </a:ext>
            </a:extLst>
          </p:cNvPr>
          <p:cNvGrpSpPr/>
          <p:nvPr/>
        </p:nvGrpSpPr>
        <p:grpSpPr>
          <a:xfrm>
            <a:off x="10089724" y="3961382"/>
            <a:ext cx="1008000" cy="1224000"/>
            <a:chOff x="10125369" y="4059328"/>
            <a:chExt cx="1297356" cy="1573164"/>
          </a:xfrm>
        </p:grpSpPr>
        <p:sp>
          <p:nvSpPr>
            <p:cNvPr id="61" name="Rechteck 60">
              <a:extLst>
                <a:ext uri="{FF2B5EF4-FFF2-40B4-BE49-F238E27FC236}">
                  <a16:creationId xmlns:a16="http://schemas.microsoft.com/office/drawing/2014/main" id="{B29681E4-BBD3-C27E-0A78-F20805A6BAE3}"/>
                </a:ext>
              </a:extLst>
            </p:cNvPr>
            <p:cNvSpPr/>
            <p:nvPr/>
          </p:nvSpPr>
          <p:spPr>
            <a:xfrm flipH="1">
              <a:off x="10794482" y="4991040"/>
              <a:ext cx="576733" cy="591071"/>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white"/>
                </a:solidFill>
                <a:effectLst/>
                <a:uLnTx/>
                <a:uFillTx/>
                <a:latin typeface="Franklin Gothic Book"/>
                <a:ea typeface="+mn-ea"/>
                <a:cs typeface="+mn-cs"/>
              </a:endParaRPr>
            </a:p>
          </p:txBody>
        </p:sp>
        <p:sp>
          <p:nvSpPr>
            <p:cNvPr id="62" name="Rechteck 61">
              <a:extLst>
                <a:ext uri="{FF2B5EF4-FFF2-40B4-BE49-F238E27FC236}">
                  <a16:creationId xmlns:a16="http://schemas.microsoft.com/office/drawing/2014/main" id="{0B00293E-DE6F-43F1-BE72-DBF803588DFE}"/>
                </a:ext>
              </a:extLst>
            </p:cNvPr>
            <p:cNvSpPr/>
            <p:nvPr/>
          </p:nvSpPr>
          <p:spPr>
            <a:xfrm flipH="1">
              <a:off x="10169783" y="4991040"/>
              <a:ext cx="576733" cy="591071"/>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white"/>
                </a:solidFill>
                <a:effectLst/>
                <a:uLnTx/>
                <a:uFillTx/>
                <a:latin typeface="Franklin Gothic Book"/>
                <a:ea typeface="+mn-ea"/>
                <a:cs typeface="+mn-cs"/>
              </a:endParaRPr>
            </a:p>
          </p:txBody>
        </p:sp>
        <p:sp>
          <p:nvSpPr>
            <p:cNvPr id="63" name="Rectangle 190">
              <a:extLst>
                <a:ext uri="{FF2B5EF4-FFF2-40B4-BE49-F238E27FC236}">
                  <a16:creationId xmlns:a16="http://schemas.microsoft.com/office/drawing/2014/main" id="{ADF17C09-408C-C2AE-D961-2BAE6E886EB6}"/>
                </a:ext>
              </a:extLst>
            </p:cNvPr>
            <p:cNvSpPr>
              <a:spLocks noChangeAspect="1" noChangeArrowheads="1"/>
            </p:cNvSpPr>
            <p:nvPr/>
          </p:nvSpPr>
          <p:spPr bwMode="auto">
            <a:xfrm>
              <a:off x="10125369" y="4059328"/>
              <a:ext cx="1297356" cy="1573164"/>
            </a:xfrm>
            <a:prstGeom prst="rect">
              <a:avLst/>
            </a:prstGeom>
            <a:noFill/>
            <a:ln w="3175">
              <a:solidFill>
                <a:sysClr val="window" lastClr="FFFFFF"/>
              </a:solidFill>
              <a:miter lim="800000"/>
              <a:headEnd/>
              <a:tailEnd/>
            </a:ln>
            <a:extLst>
              <a:ext uri="{909E8E84-426E-40DD-AFC4-6F175D3DCCD1}">
                <a14:hiddenFill xmlns:a14="http://schemas.microsoft.com/office/drawing/2010/main">
                  <a:solidFill>
                    <a:srgbClr val="C0C0C0"/>
                  </a:solidFill>
                </a14:hiddenFill>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000" b="0" i="0" u="none" strike="noStrike" kern="0" cap="none" spc="0" normalizeH="0" baseline="0" noProof="0">
                <a:ln>
                  <a:noFill/>
                </a:ln>
                <a:solidFill>
                  <a:prstClr val="black"/>
                </a:solidFill>
                <a:effectLst/>
                <a:uLnTx/>
                <a:uFillTx/>
                <a:latin typeface="Univers 45 Light" pitchFamily="82" charset="0"/>
                <a:ea typeface="ＭＳ Ｐゴシック" panose="020B0600070205080204" pitchFamily="34" charset="-128"/>
                <a:cs typeface="+mn-cs"/>
              </a:endParaRPr>
            </a:p>
          </p:txBody>
        </p:sp>
      </p:grpSp>
      <p:grpSp>
        <p:nvGrpSpPr>
          <p:cNvPr id="64" name="Gruppieren 63">
            <a:extLst>
              <a:ext uri="{FF2B5EF4-FFF2-40B4-BE49-F238E27FC236}">
                <a16:creationId xmlns:a16="http://schemas.microsoft.com/office/drawing/2014/main" id="{7F11B216-D8C4-FF9D-B4AF-F58D91314582}"/>
              </a:ext>
            </a:extLst>
          </p:cNvPr>
          <p:cNvGrpSpPr/>
          <p:nvPr/>
        </p:nvGrpSpPr>
        <p:grpSpPr>
          <a:xfrm>
            <a:off x="10090098" y="1726953"/>
            <a:ext cx="1008000" cy="1224000"/>
            <a:chOff x="7473253" y="4059328"/>
            <a:chExt cx="1297356" cy="1573164"/>
          </a:xfrm>
        </p:grpSpPr>
        <p:sp>
          <p:nvSpPr>
            <p:cNvPr id="65" name="Rechteck 64">
              <a:extLst>
                <a:ext uri="{FF2B5EF4-FFF2-40B4-BE49-F238E27FC236}">
                  <a16:creationId xmlns:a16="http://schemas.microsoft.com/office/drawing/2014/main" id="{3110CFC6-C273-15E6-721B-6A8C80BB0AE9}"/>
                </a:ext>
              </a:extLst>
            </p:cNvPr>
            <p:cNvSpPr/>
            <p:nvPr/>
          </p:nvSpPr>
          <p:spPr>
            <a:xfrm>
              <a:off x="7552953" y="5071663"/>
              <a:ext cx="1178266" cy="510957"/>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white"/>
                </a:solidFill>
                <a:effectLst/>
                <a:uLnTx/>
                <a:uFillTx/>
                <a:latin typeface="Franklin Gothic Book"/>
                <a:ea typeface="+mn-ea"/>
                <a:cs typeface="+mn-cs"/>
              </a:endParaRPr>
            </a:p>
          </p:txBody>
        </p:sp>
        <p:sp>
          <p:nvSpPr>
            <p:cNvPr id="66" name="Rectangle 190">
              <a:extLst>
                <a:ext uri="{FF2B5EF4-FFF2-40B4-BE49-F238E27FC236}">
                  <a16:creationId xmlns:a16="http://schemas.microsoft.com/office/drawing/2014/main" id="{EE257A76-93EB-06CE-71C5-308EBAD04C37}"/>
                </a:ext>
              </a:extLst>
            </p:cNvPr>
            <p:cNvSpPr>
              <a:spLocks noChangeAspect="1" noChangeArrowheads="1"/>
            </p:cNvSpPr>
            <p:nvPr/>
          </p:nvSpPr>
          <p:spPr bwMode="auto">
            <a:xfrm>
              <a:off x="7473253" y="4059328"/>
              <a:ext cx="1297356" cy="1573164"/>
            </a:xfrm>
            <a:prstGeom prst="rect">
              <a:avLst/>
            </a:prstGeom>
            <a:noFill/>
            <a:ln w="3175">
              <a:solidFill>
                <a:sysClr val="window" lastClr="FFFFFF"/>
              </a:solidFill>
              <a:miter lim="800000"/>
              <a:headEnd/>
              <a:tailEnd/>
            </a:ln>
            <a:extLst>
              <a:ext uri="{909E8E84-426E-40DD-AFC4-6F175D3DCCD1}">
                <a14:hiddenFill xmlns:a14="http://schemas.microsoft.com/office/drawing/2010/main">
                  <a:solidFill>
                    <a:srgbClr val="C0C0C0"/>
                  </a:solidFill>
                </a14:hiddenFill>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000" b="0" i="0" u="none" strike="noStrike" kern="0" cap="none" spc="0" normalizeH="0" baseline="0" noProof="0">
                <a:ln>
                  <a:noFill/>
                </a:ln>
                <a:solidFill>
                  <a:prstClr val="black"/>
                </a:solidFill>
                <a:effectLst/>
                <a:uLnTx/>
                <a:uFillTx/>
                <a:latin typeface="Univers 45 Light" pitchFamily="82" charset="0"/>
                <a:ea typeface="ＭＳ Ｐゴシック" panose="020B0600070205080204" pitchFamily="34" charset="-128"/>
                <a:cs typeface="+mn-cs"/>
              </a:endParaRPr>
            </a:p>
          </p:txBody>
        </p:sp>
      </p:grpSp>
      <p:sp>
        <p:nvSpPr>
          <p:cNvPr id="67" name="Textplatzhalter 3">
            <a:extLst>
              <a:ext uri="{FF2B5EF4-FFF2-40B4-BE49-F238E27FC236}">
                <a16:creationId xmlns:a16="http://schemas.microsoft.com/office/drawing/2014/main" id="{2796E05F-1DB7-B815-C980-F3CF8F381F81}"/>
              </a:ext>
            </a:extLst>
          </p:cNvPr>
          <p:cNvSpPr txBox="1">
            <a:spLocks/>
          </p:cNvSpPr>
          <p:nvPr/>
        </p:nvSpPr>
        <p:spPr>
          <a:xfrm>
            <a:off x="10086314" y="3115563"/>
            <a:ext cx="1354587" cy="41607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420"/>
              </a:spcBef>
              <a:buFont typeface="Arial" panose="020B0604020202020204" pitchFamily="34" charset="0"/>
              <a:buNone/>
              <a:defRPr sz="700" kern="1200">
                <a:solidFill>
                  <a:schemeClr val="tx1"/>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420"/>
              </a:spcBef>
              <a:spcAft>
                <a:spcPts val="0"/>
              </a:spcAft>
              <a:buClrTx/>
              <a:buSzTx/>
              <a:buFont typeface="Arial" panose="020B0604020202020204" pitchFamily="34" charset="0"/>
              <a:buNone/>
              <a:tabLst/>
              <a:defRPr/>
            </a:pPr>
            <a:r>
              <a:rPr kumimoji="0" lang="de-DE" sz="900" b="0" i="0" u="none" strike="noStrike" kern="1200" cap="none" spc="0" normalizeH="0" baseline="0" noProof="0" dirty="0">
                <a:ln>
                  <a:noFill/>
                </a:ln>
                <a:solidFill>
                  <a:sysClr val="windowText" lastClr="000000"/>
                </a:solidFill>
                <a:effectLst/>
                <a:uLnTx/>
                <a:uFillTx/>
                <a:latin typeface="Franklin Gothic Demi" panose="020B0703020102020204" pitchFamily="34" charset="0"/>
                <a:ea typeface="+mn-ea"/>
                <a:cs typeface="+mn-cs"/>
              </a:rPr>
              <a:t>1/3 Seite quer</a:t>
            </a:r>
            <a:br>
              <a:rPr kumimoji="0" lang="de-DE" sz="900" b="0" i="0" u="none" strike="noStrike" kern="1200" cap="none" spc="0" normalizeH="0" baseline="0" noProof="0" dirty="0">
                <a:ln>
                  <a:noFill/>
                </a:ln>
                <a:solidFill>
                  <a:sysClr val="windowText" lastClr="000000"/>
                </a:solidFill>
                <a:effectLst/>
                <a:uLnTx/>
                <a:uFillTx/>
                <a:latin typeface="Franklin Gothic Demi" panose="020B0703020102020204" pitchFamily="34" charset="0"/>
                <a:ea typeface="+mn-ea"/>
                <a:cs typeface="+mn-cs"/>
              </a:rPr>
            </a:br>
            <a:r>
              <a:rPr kumimoji="0" lang="de-DE" sz="900" b="0" i="0" u="none" strike="noStrike" kern="1200" cap="none" spc="0" normalizeH="0" baseline="0" noProof="0" dirty="0">
                <a:ln>
                  <a:noFill/>
                </a:ln>
                <a:solidFill>
                  <a:sysClr val="windowText" lastClr="000000"/>
                </a:solidFill>
                <a:effectLst/>
                <a:uLnTx/>
                <a:uFillTx/>
                <a:latin typeface="Franklin Gothic Book" panose="020B0503020102020204" pitchFamily="34" charset="0"/>
                <a:ea typeface="+mn-ea"/>
                <a:cs typeface="+mn-cs"/>
              </a:rPr>
              <a:t>B 247 x H 124 mm</a:t>
            </a:r>
          </a:p>
        </p:txBody>
      </p:sp>
      <p:grpSp>
        <p:nvGrpSpPr>
          <p:cNvPr id="68" name="Gruppieren 67">
            <a:extLst>
              <a:ext uri="{FF2B5EF4-FFF2-40B4-BE49-F238E27FC236}">
                <a16:creationId xmlns:a16="http://schemas.microsoft.com/office/drawing/2014/main" id="{BBB234BA-0DB5-49D6-3600-86ED286FFCD2}"/>
              </a:ext>
            </a:extLst>
          </p:cNvPr>
          <p:cNvGrpSpPr/>
          <p:nvPr/>
        </p:nvGrpSpPr>
        <p:grpSpPr>
          <a:xfrm>
            <a:off x="8528267" y="3961382"/>
            <a:ext cx="1008000" cy="1224000"/>
            <a:chOff x="10125369" y="4059328"/>
            <a:chExt cx="1297356" cy="1573164"/>
          </a:xfrm>
        </p:grpSpPr>
        <p:sp>
          <p:nvSpPr>
            <p:cNvPr id="69" name="Rechteck 68">
              <a:extLst>
                <a:ext uri="{FF2B5EF4-FFF2-40B4-BE49-F238E27FC236}">
                  <a16:creationId xmlns:a16="http://schemas.microsoft.com/office/drawing/2014/main" id="{00FBF958-5ADB-698C-5BFD-FFCEAF80FDE6}"/>
                </a:ext>
              </a:extLst>
            </p:cNvPr>
            <p:cNvSpPr/>
            <p:nvPr/>
          </p:nvSpPr>
          <p:spPr>
            <a:xfrm flipH="1">
              <a:off x="10794482" y="4860306"/>
              <a:ext cx="576733" cy="721805"/>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white"/>
                </a:solidFill>
                <a:effectLst/>
                <a:uLnTx/>
                <a:uFillTx/>
                <a:latin typeface="Franklin Gothic Book"/>
                <a:ea typeface="+mn-ea"/>
                <a:cs typeface="+mn-cs"/>
              </a:endParaRPr>
            </a:p>
          </p:txBody>
        </p:sp>
        <p:sp>
          <p:nvSpPr>
            <p:cNvPr id="70" name="Rechteck 69">
              <a:extLst>
                <a:ext uri="{FF2B5EF4-FFF2-40B4-BE49-F238E27FC236}">
                  <a16:creationId xmlns:a16="http://schemas.microsoft.com/office/drawing/2014/main" id="{0E53C4F5-7CC1-FF84-E3D4-7A17A0CA8AB7}"/>
                </a:ext>
              </a:extLst>
            </p:cNvPr>
            <p:cNvSpPr/>
            <p:nvPr/>
          </p:nvSpPr>
          <p:spPr>
            <a:xfrm flipH="1">
              <a:off x="10169784" y="4860306"/>
              <a:ext cx="576733" cy="721805"/>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white"/>
                </a:solidFill>
                <a:effectLst/>
                <a:uLnTx/>
                <a:uFillTx/>
                <a:latin typeface="Franklin Gothic Book"/>
                <a:ea typeface="+mn-ea"/>
                <a:cs typeface="+mn-cs"/>
              </a:endParaRPr>
            </a:p>
          </p:txBody>
        </p:sp>
        <p:sp>
          <p:nvSpPr>
            <p:cNvPr id="71" name="Rectangle 190">
              <a:extLst>
                <a:ext uri="{FF2B5EF4-FFF2-40B4-BE49-F238E27FC236}">
                  <a16:creationId xmlns:a16="http://schemas.microsoft.com/office/drawing/2014/main" id="{ABC40D7B-C46C-0A75-53DF-E3D01BBC4022}"/>
                </a:ext>
              </a:extLst>
            </p:cNvPr>
            <p:cNvSpPr>
              <a:spLocks noChangeAspect="1" noChangeArrowheads="1"/>
            </p:cNvSpPr>
            <p:nvPr/>
          </p:nvSpPr>
          <p:spPr bwMode="auto">
            <a:xfrm>
              <a:off x="10125369" y="4059328"/>
              <a:ext cx="1297356" cy="1573164"/>
            </a:xfrm>
            <a:prstGeom prst="rect">
              <a:avLst/>
            </a:prstGeom>
            <a:noFill/>
            <a:ln w="3175">
              <a:solidFill>
                <a:sysClr val="window" lastClr="FFFFFF"/>
              </a:solidFill>
              <a:miter lim="800000"/>
              <a:headEnd/>
              <a:tailEnd/>
            </a:ln>
            <a:extLst>
              <a:ext uri="{909E8E84-426E-40DD-AFC4-6F175D3DCCD1}">
                <a14:hiddenFill xmlns:a14="http://schemas.microsoft.com/office/drawing/2010/main">
                  <a:solidFill>
                    <a:srgbClr val="C0C0C0"/>
                  </a:solidFill>
                </a14:hiddenFill>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000" b="0" i="0" u="none" strike="noStrike" kern="0" cap="none" spc="0" normalizeH="0" baseline="0" noProof="0">
                <a:ln>
                  <a:noFill/>
                </a:ln>
                <a:solidFill>
                  <a:prstClr val="black"/>
                </a:solidFill>
                <a:effectLst/>
                <a:uLnTx/>
                <a:uFillTx/>
                <a:latin typeface="Univers 45 Light" pitchFamily="82" charset="0"/>
                <a:ea typeface="ＭＳ Ｐゴシック" panose="020B0600070205080204" pitchFamily="34" charset="-128"/>
                <a:cs typeface="+mn-cs"/>
              </a:endParaRPr>
            </a:p>
          </p:txBody>
        </p:sp>
      </p:grpSp>
      <p:sp>
        <p:nvSpPr>
          <p:cNvPr id="72" name="Textplatzhalter 3">
            <a:extLst>
              <a:ext uri="{FF2B5EF4-FFF2-40B4-BE49-F238E27FC236}">
                <a16:creationId xmlns:a16="http://schemas.microsoft.com/office/drawing/2014/main" id="{DDA24021-153F-59A6-D765-DD9620C71436}"/>
              </a:ext>
            </a:extLst>
          </p:cNvPr>
          <p:cNvSpPr txBox="1">
            <a:spLocks/>
          </p:cNvSpPr>
          <p:nvPr/>
        </p:nvSpPr>
        <p:spPr>
          <a:xfrm>
            <a:off x="8525173" y="5373103"/>
            <a:ext cx="1898414" cy="53210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420"/>
              </a:spcBef>
              <a:buFont typeface="Arial" panose="020B0604020202020204" pitchFamily="34" charset="0"/>
              <a:buNone/>
              <a:defRPr sz="700" kern="1200">
                <a:solidFill>
                  <a:schemeClr val="tx1"/>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420"/>
              </a:spcBef>
              <a:spcAft>
                <a:spcPts val="0"/>
              </a:spcAft>
              <a:buClrTx/>
              <a:buSzTx/>
              <a:buFont typeface="Arial" panose="020B0604020202020204" pitchFamily="34" charset="0"/>
              <a:buNone/>
              <a:tabLst/>
              <a:defRPr/>
            </a:pPr>
            <a:r>
              <a:rPr kumimoji="0" lang="de-DE" sz="900" b="0" i="0" u="none" strike="noStrike" kern="1200" cap="none" spc="0" normalizeH="0" baseline="0" noProof="0" dirty="0">
                <a:ln>
                  <a:noFill/>
                </a:ln>
                <a:solidFill>
                  <a:sysClr val="windowText" lastClr="000000"/>
                </a:solidFill>
                <a:effectLst/>
                <a:uLnTx/>
                <a:uFillTx/>
                <a:latin typeface="Franklin Gothic Demi" panose="020B0703020102020204" pitchFamily="34" charset="0"/>
                <a:ea typeface="+mn-ea"/>
                <a:cs typeface="+mn-cs"/>
              </a:rPr>
              <a:t>1/4 Seite Standard</a:t>
            </a:r>
            <a:br>
              <a:rPr kumimoji="0" lang="de-DE" sz="900" b="0" i="0" u="none" strike="noStrike" kern="1200" cap="none" spc="0" normalizeH="0" baseline="0" noProof="0" dirty="0">
                <a:ln>
                  <a:noFill/>
                </a:ln>
                <a:solidFill>
                  <a:sysClr val="windowText" lastClr="000000"/>
                </a:solidFill>
                <a:effectLst/>
                <a:uLnTx/>
                <a:uFillTx/>
                <a:latin typeface="Franklin Gothic Demi" panose="020B0703020102020204" pitchFamily="34" charset="0"/>
                <a:ea typeface="+mn-ea"/>
                <a:cs typeface="+mn-cs"/>
              </a:rPr>
            </a:br>
            <a:r>
              <a:rPr kumimoji="0" lang="de-DE" sz="900" b="0" i="0" u="none" strike="noStrike" kern="1200" cap="none" spc="0" normalizeH="0" baseline="0" noProof="0" dirty="0">
                <a:ln>
                  <a:noFill/>
                </a:ln>
                <a:solidFill>
                  <a:sysClr val="windowText" lastClr="000000"/>
                </a:solidFill>
                <a:effectLst/>
                <a:uLnTx/>
                <a:uFillTx/>
                <a:latin typeface="Franklin Gothic Book" panose="020B0503020102020204" pitchFamily="34" charset="0"/>
                <a:ea typeface="+mn-ea"/>
                <a:cs typeface="+mn-cs"/>
              </a:rPr>
              <a:t>B 121 x H 186 mm</a:t>
            </a:r>
          </a:p>
        </p:txBody>
      </p:sp>
      <p:sp>
        <p:nvSpPr>
          <p:cNvPr id="73" name="Textplatzhalter 5">
            <a:extLst>
              <a:ext uri="{FF2B5EF4-FFF2-40B4-BE49-F238E27FC236}">
                <a16:creationId xmlns:a16="http://schemas.microsoft.com/office/drawing/2014/main" id="{CC508B70-8B69-2F54-A268-3BC0A2C3F61E}"/>
              </a:ext>
            </a:extLst>
          </p:cNvPr>
          <p:cNvSpPr txBox="1">
            <a:spLocks/>
          </p:cNvSpPr>
          <p:nvPr/>
        </p:nvSpPr>
        <p:spPr>
          <a:xfrm>
            <a:off x="577089" y="5472000"/>
            <a:ext cx="3383019" cy="1386000"/>
          </a:xfrm>
          <a:prstGeom prst="rect">
            <a:avLst/>
          </a:prstGeom>
        </p:spPr>
        <p:txBody>
          <a:bodyPr lIns="0" tIns="0" rIns="0" bIns="0" anchor="t" anchorCtr="0"/>
          <a:lstStyle>
            <a:lvl1pPr marL="0" indent="0" algn="l" defTabSz="914400" rtl="0" eaLnBrk="1" latinLnBrk="0" hangingPunct="1">
              <a:lnSpc>
                <a:spcPct val="90000"/>
              </a:lnSpc>
              <a:spcBef>
                <a:spcPts val="1000"/>
              </a:spcBef>
              <a:buFont typeface="Arial" panose="020B0604020202020204" pitchFamily="34" charset="0"/>
              <a:buNone/>
              <a:defRPr sz="700" kern="1200">
                <a:solidFill>
                  <a:srgbClr val="D91E00"/>
                </a:solidFill>
                <a:latin typeface="Franklin Gothic Demi" panose="020B07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457200" rtl="0" eaLnBrk="1" fontAlgn="auto" latinLnBrk="0" hangingPunct="1">
              <a:lnSpc>
                <a:spcPts val="1800"/>
              </a:lnSpc>
              <a:spcBef>
                <a:spcPts val="500"/>
              </a:spcBef>
              <a:spcAft>
                <a:spcPts val="0"/>
              </a:spcAft>
              <a:buClrTx/>
              <a:buSzTx/>
              <a:buFont typeface="Arial" panose="020B0604020202020204" pitchFamily="34" charset="0"/>
              <a:buNone/>
              <a:tabLst/>
              <a:defRPr/>
            </a:pPr>
            <a:r>
              <a:rPr kumimoji="0" lang="de-DE" altLang="de-DE" sz="1000" b="1" i="0" u="none" strike="noStrike" kern="1200" cap="none" spc="0" normalizeH="0" baseline="0" noProof="0" dirty="0">
                <a:ln>
                  <a:noFill/>
                </a:ln>
                <a:solidFill>
                  <a:prstClr val="black"/>
                </a:solidFill>
                <a:effectLst/>
                <a:uLnTx/>
                <a:uFillTx/>
                <a:latin typeface="Franklin Gothic Book"/>
                <a:ea typeface="+mn-ea"/>
                <a:cs typeface="+mn-cs"/>
              </a:rPr>
              <a:t>Gesamtformat:	</a:t>
            </a:r>
            <a:r>
              <a:rPr kumimoji="0" lang="de-DE" altLang="de-DE" sz="1000" b="0" i="0" u="none" strike="noStrike" kern="1200" cap="none" spc="0" normalizeH="0" baseline="0" noProof="0" dirty="0">
                <a:ln>
                  <a:noFill/>
                </a:ln>
                <a:solidFill>
                  <a:prstClr val="black"/>
                </a:solidFill>
                <a:effectLst/>
                <a:uLnTx/>
                <a:uFillTx/>
                <a:latin typeface="Franklin Gothic Book"/>
                <a:ea typeface="+mn-ea"/>
                <a:cs typeface="+mn-cs"/>
              </a:rPr>
              <a:t>	B 285 x H 400 mm</a:t>
            </a:r>
            <a:br>
              <a:rPr kumimoji="0" lang="de-DE" altLang="de-DE" sz="1000" b="0" i="0" u="none" strike="noStrike" kern="1200" cap="none" spc="0" normalizeH="0" baseline="0" noProof="0" dirty="0">
                <a:ln>
                  <a:noFill/>
                </a:ln>
                <a:solidFill>
                  <a:prstClr val="black"/>
                </a:solidFill>
                <a:effectLst/>
                <a:uLnTx/>
                <a:uFillTx/>
                <a:latin typeface="Franklin Gothic Book"/>
                <a:ea typeface="+mn-ea"/>
                <a:cs typeface="+mn-cs"/>
              </a:rPr>
            </a:br>
            <a:r>
              <a:rPr kumimoji="0" lang="de-DE" altLang="de-DE" sz="1000" b="1" i="0" u="none" strike="noStrike" kern="1200" cap="none" spc="0" normalizeH="0" baseline="0" noProof="0" dirty="0">
                <a:ln>
                  <a:noFill/>
                </a:ln>
                <a:solidFill>
                  <a:prstClr val="black"/>
                </a:solidFill>
                <a:effectLst/>
                <a:uLnTx/>
                <a:uFillTx/>
                <a:latin typeface="Franklin Gothic Book"/>
                <a:ea typeface="+mn-ea"/>
                <a:cs typeface="+mn-cs"/>
              </a:rPr>
              <a:t>Satzspiegel:</a:t>
            </a:r>
            <a:r>
              <a:rPr kumimoji="0" lang="de-DE" altLang="de-DE" sz="1000" b="0" i="0" u="none" strike="noStrike" kern="1200" cap="none" spc="0" normalizeH="0" baseline="0" noProof="0" dirty="0">
                <a:ln>
                  <a:noFill/>
                </a:ln>
                <a:solidFill>
                  <a:prstClr val="black"/>
                </a:solidFill>
                <a:effectLst/>
                <a:uLnTx/>
                <a:uFillTx/>
                <a:latin typeface="Franklin Gothic Book"/>
                <a:ea typeface="+mn-ea"/>
                <a:cs typeface="+mn-cs"/>
              </a:rPr>
              <a:t>		B 247 x H 371 mm</a:t>
            </a:r>
            <a:br>
              <a:rPr kumimoji="0" lang="de-DE" altLang="de-DE" sz="1000" b="0" i="0" u="none" strike="noStrike" kern="1200" cap="none" spc="0" normalizeH="0" baseline="0" noProof="0" dirty="0">
                <a:ln>
                  <a:noFill/>
                </a:ln>
                <a:solidFill>
                  <a:prstClr val="black"/>
                </a:solidFill>
                <a:effectLst/>
                <a:uLnTx/>
                <a:uFillTx/>
                <a:latin typeface="Franklin Gothic Book"/>
                <a:ea typeface="+mn-ea"/>
                <a:cs typeface="+mn-cs"/>
              </a:rPr>
            </a:br>
            <a:r>
              <a:rPr kumimoji="0" lang="de-DE" altLang="de-DE" sz="1000" b="1" i="0" u="none" strike="noStrike" kern="1200" cap="none" spc="0" normalizeH="0" baseline="0" noProof="0" dirty="0">
                <a:ln>
                  <a:noFill/>
                </a:ln>
                <a:solidFill>
                  <a:prstClr val="black"/>
                </a:solidFill>
                <a:effectLst/>
                <a:uLnTx/>
                <a:uFillTx/>
                <a:latin typeface="Franklin Gothic Book"/>
                <a:ea typeface="+mn-ea"/>
                <a:cs typeface="+mn-cs"/>
              </a:rPr>
              <a:t>Verbreitung: </a:t>
            </a:r>
            <a:r>
              <a:rPr kumimoji="0" lang="de-DE" altLang="de-DE" sz="1000" b="0" i="0" u="none" strike="noStrike" kern="1200" cap="none" spc="0" normalizeH="0" baseline="0" noProof="0" dirty="0">
                <a:ln>
                  <a:noFill/>
                </a:ln>
                <a:solidFill>
                  <a:prstClr val="black"/>
                </a:solidFill>
                <a:effectLst/>
                <a:uLnTx/>
                <a:uFillTx/>
                <a:latin typeface="Franklin Gothic Book"/>
                <a:ea typeface="+mn-ea"/>
                <a:cs typeface="+mn-cs"/>
              </a:rPr>
              <a:t>		Tagesspiegel</a:t>
            </a:r>
          </a:p>
          <a:p>
            <a:pPr marL="0" marR="0" lvl="0" indent="0" algn="l" defTabSz="457200" rtl="0" eaLnBrk="1" fontAlgn="auto" latinLnBrk="0" hangingPunct="1">
              <a:lnSpc>
                <a:spcPts val="1400"/>
              </a:lnSpc>
              <a:spcBef>
                <a:spcPts val="500"/>
              </a:spcBef>
              <a:spcAft>
                <a:spcPts val="0"/>
              </a:spcAft>
              <a:buClrTx/>
              <a:buSzTx/>
              <a:buFont typeface="Arial" panose="020B0604020202020204" pitchFamily="34" charset="0"/>
              <a:buNone/>
              <a:tabLst/>
              <a:defRPr/>
            </a:pPr>
            <a:r>
              <a:rPr kumimoji="0" lang="de-DE" altLang="de-DE" sz="1000" b="1" i="0" u="none" strike="noStrike" kern="1200" cap="none" spc="0" normalizeH="0" baseline="0" noProof="0" dirty="0">
                <a:ln>
                  <a:noFill/>
                </a:ln>
                <a:solidFill>
                  <a:prstClr val="black"/>
                </a:solidFill>
                <a:effectLst/>
                <a:uLnTx/>
                <a:uFillTx/>
                <a:latin typeface="Franklin Gothic Book"/>
                <a:ea typeface="+mn-ea"/>
                <a:cs typeface="+mn-cs"/>
              </a:rPr>
              <a:t>Auflage:</a:t>
            </a:r>
            <a:r>
              <a:rPr kumimoji="0" lang="de-DE" altLang="de-DE" sz="1000" b="0" i="0" u="none" strike="noStrike" kern="1200" cap="none" spc="0" normalizeH="0" baseline="0" noProof="0" dirty="0">
                <a:ln>
                  <a:noFill/>
                </a:ln>
                <a:solidFill>
                  <a:prstClr val="black"/>
                </a:solidFill>
                <a:effectLst/>
                <a:uLnTx/>
                <a:uFillTx/>
                <a:latin typeface="Franklin Gothic Book"/>
                <a:ea typeface="+mn-ea"/>
                <a:cs typeface="+mn-cs"/>
              </a:rPr>
              <a:t>			95.981 Ex. verkaufte Auflage, </a:t>
            </a:r>
            <a:br>
              <a:rPr kumimoji="0" lang="de-DE" altLang="de-DE" sz="1000" b="0" i="0" u="none" strike="noStrike" kern="1200" cap="none" spc="0" normalizeH="0" baseline="0" noProof="0" dirty="0">
                <a:ln>
                  <a:noFill/>
                </a:ln>
                <a:solidFill>
                  <a:prstClr val="black"/>
                </a:solidFill>
                <a:effectLst/>
                <a:uLnTx/>
                <a:uFillTx/>
                <a:latin typeface="Franklin Gothic Book"/>
                <a:ea typeface="+mn-ea"/>
                <a:cs typeface="+mn-cs"/>
              </a:rPr>
            </a:br>
            <a:r>
              <a:rPr kumimoji="0" lang="de-DE" altLang="de-DE" sz="1000" b="0" i="0" u="none" strike="noStrike" kern="1200" cap="none" spc="0" normalizeH="0" baseline="0" noProof="0" dirty="0">
                <a:ln>
                  <a:noFill/>
                </a:ln>
                <a:solidFill>
                  <a:prstClr val="black"/>
                </a:solidFill>
                <a:effectLst/>
                <a:uLnTx/>
                <a:uFillTx/>
                <a:latin typeface="Franklin Gothic Book"/>
                <a:ea typeface="+mn-ea"/>
                <a:cs typeface="+mn-cs"/>
              </a:rPr>
              <a:t>			Mo.</a:t>
            </a:r>
            <a:r>
              <a:rPr kumimoji="0" lang="de-DE" sz="1000" b="0" i="0" u="none" strike="noStrike" kern="1200" cap="none" spc="0" normalizeH="0" baseline="0" noProof="0" dirty="0">
                <a:ln>
                  <a:noFill/>
                </a:ln>
                <a:solidFill>
                  <a:prstClr val="black"/>
                </a:solidFill>
                <a:effectLst/>
                <a:uLnTx/>
                <a:uFillTx/>
                <a:latin typeface="Franklin Gothic Book"/>
                <a:ea typeface="+mn-ea"/>
                <a:cs typeface="+mn-cs"/>
              </a:rPr>
              <a:t>–Fr</a:t>
            </a:r>
            <a:r>
              <a:rPr kumimoji="0" lang="de-DE" altLang="de-DE" sz="1000" b="0" i="0" u="none" strike="noStrike" kern="1200" cap="none" spc="0" normalizeH="0" baseline="0" noProof="0" dirty="0">
                <a:ln>
                  <a:noFill/>
                </a:ln>
                <a:solidFill>
                  <a:prstClr val="black"/>
                </a:solidFill>
                <a:effectLst/>
                <a:uLnTx/>
                <a:uFillTx/>
                <a:latin typeface="Franklin Gothic Book"/>
                <a:ea typeface="+mn-ea"/>
                <a:cs typeface="+mn-cs"/>
              </a:rPr>
              <a:t>., IVW I/2025</a:t>
            </a:r>
          </a:p>
        </p:txBody>
      </p:sp>
      <p:sp>
        <p:nvSpPr>
          <p:cNvPr id="74" name="Textplatzhalter 3">
            <a:extLst>
              <a:ext uri="{FF2B5EF4-FFF2-40B4-BE49-F238E27FC236}">
                <a16:creationId xmlns:a16="http://schemas.microsoft.com/office/drawing/2014/main" id="{FE3185B6-5E9C-35C0-8F58-1A0867F71BB4}"/>
              </a:ext>
            </a:extLst>
          </p:cNvPr>
          <p:cNvSpPr txBox="1">
            <a:spLocks/>
          </p:cNvSpPr>
          <p:nvPr/>
        </p:nvSpPr>
        <p:spPr>
          <a:xfrm>
            <a:off x="10089910" y="5361367"/>
            <a:ext cx="1923076" cy="52829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420"/>
              </a:spcBef>
              <a:buFont typeface="Arial" panose="020B0604020202020204" pitchFamily="34" charset="0"/>
              <a:buNone/>
              <a:defRPr sz="700" kern="1200">
                <a:solidFill>
                  <a:schemeClr val="tx1"/>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420"/>
              </a:spcBef>
              <a:spcAft>
                <a:spcPts val="0"/>
              </a:spcAft>
              <a:buClrTx/>
              <a:buSzTx/>
              <a:buFont typeface="Arial" panose="020B0604020202020204" pitchFamily="34" charset="0"/>
              <a:buNone/>
              <a:tabLst/>
              <a:defRPr/>
            </a:pPr>
            <a:r>
              <a:rPr kumimoji="0" lang="de-DE" sz="900" b="0" i="0" u="none" strike="noStrike" kern="1200" cap="none" spc="0" normalizeH="0" baseline="0" noProof="0" dirty="0">
                <a:ln>
                  <a:noFill/>
                </a:ln>
                <a:solidFill>
                  <a:sysClr val="windowText" lastClr="000000"/>
                </a:solidFill>
                <a:effectLst/>
                <a:uLnTx/>
                <a:uFillTx/>
                <a:latin typeface="Franklin Gothic Demi" panose="020B0703020102020204" pitchFamily="34" charset="0"/>
                <a:ea typeface="+mn-ea"/>
                <a:cs typeface="+mn-cs"/>
              </a:rPr>
              <a:t>1/6 Seite</a:t>
            </a:r>
            <a:br>
              <a:rPr kumimoji="0" lang="de-DE" sz="900" b="0" i="0" u="none" strike="noStrike" kern="1200" cap="none" spc="0" normalizeH="0" baseline="0" noProof="0" dirty="0">
                <a:ln>
                  <a:noFill/>
                </a:ln>
                <a:solidFill>
                  <a:sysClr val="windowText" lastClr="000000"/>
                </a:solidFill>
                <a:effectLst/>
                <a:uLnTx/>
                <a:uFillTx/>
                <a:latin typeface="Franklin Gothic Demi" panose="020B0703020102020204" pitchFamily="34" charset="0"/>
                <a:ea typeface="+mn-ea"/>
                <a:cs typeface="+mn-cs"/>
              </a:rPr>
            </a:br>
            <a:r>
              <a:rPr kumimoji="0" lang="de-DE" sz="900" b="0" i="0" u="none" strike="noStrike" kern="1200" cap="none" spc="0" normalizeH="0" baseline="0" noProof="0" dirty="0">
                <a:ln>
                  <a:noFill/>
                </a:ln>
                <a:solidFill>
                  <a:sysClr val="windowText" lastClr="000000"/>
                </a:solidFill>
                <a:effectLst/>
                <a:uLnTx/>
                <a:uFillTx/>
                <a:latin typeface="Franklin Gothic Book" panose="020B0503020102020204" pitchFamily="34" charset="0"/>
                <a:ea typeface="+mn-ea"/>
                <a:cs typeface="+mn-cs"/>
              </a:rPr>
              <a:t>B 121 x H 124 mm</a:t>
            </a:r>
          </a:p>
        </p:txBody>
      </p:sp>
      <p:sp>
        <p:nvSpPr>
          <p:cNvPr id="6" name="Textplatzhalter 7">
            <a:extLst>
              <a:ext uri="{FF2B5EF4-FFF2-40B4-BE49-F238E27FC236}">
                <a16:creationId xmlns:a16="http://schemas.microsoft.com/office/drawing/2014/main" id="{81C22F69-F40A-6D1E-2B89-DFCEC67C168D}"/>
              </a:ext>
            </a:extLst>
          </p:cNvPr>
          <p:cNvSpPr txBox="1">
            <a:spLocks/>
          </p:cNvSpPr>
          <p:nvPr/>
        </p:nvSpPr>
        <p:spPr>
          <a:xfrm>
            <a:off x="514800" y="511200"/>
            <a:ext cx="3457125" cy="233363"/>
          </a:xfrm>
          <a:prstGeom prst="rect">
            <a:avLst/>
          </a:prstGeom>
        </p:spPr>
        <p:txBody>
          <a:bodyPr vert="horz" lIns="0" tIns="0" rIns="0" bIns="0" rtlCol="0">
            <a:noAutofit/>
          </a:bodyPr>
          <a:lstStyle>
            <a:lvl1pPr marL="0" indent="0" algn="l" defTabSz="914400" rtl="0" eaLnBrk="1" latinLnBrk="0" hangingPunct="1">
              <a:lnSpc>
                <a:spcPts val="2000"/>
              </a:lnSpc>
              <a:spcBef>
                <a:spcPts val="700"/>
              </a:spcBef>
              <a:buFont typeface="Arial" panose="020B0604020202020204" pitchFamily="34" charset="0"/>
              <a:buNone/>
              <a:defRPr lang="de-DE" sz="1100" kern="1200" dirty="0">
                <a:solidFill>
                  <a:srgbClr val="CE0000"/>
                </a:solidFill>
                <a:latin typeface="Franklin Gothic Demi" panose="020B0703020102020204" pitchFamily="34" charset="0"/>
                <a:ea typeface="+mn-ea"/>
                <a:cs typeface="+mn-cs"/>
              </a:defRPr>
            </a:lvl1pPr>
            <a:lvl2pPr marL="0" indent="0" algn="l" defTabSz="914400" rtl="0" eaLnBrk="1" latinLnBrk="0" hangingPunct="1">
              <a:lnSpc>
                <a:spcPts val="1600"/>
              </a:lnSpc>
              <a:spcBef>
                <a:spcPts val="500"/>
              </a:spcBef>
              <a:buFont typeface="Arial" panose="020B0604020202020204" pitchFamily="34" charset="0"/>
              <a:buNone/>
              <a:defRPr lang="de-DE" sz="1200" kern="1200" dirty="0" smtClean="0">
                <a:solidFill>
                  <a:schemeClr val="tx1"/>
                </a:solidFill>
                <a:latin typeface="Franklin Gothic Book" panose="020B0503020102020204" pitchFamily="34" charset="0"/>
                <a:ea typeface="+mn-ea"/>
                <a:cs typeface="+mn-cs"/>
              </a:defRPr>
            </a:lvl2pPr>
            <a:lvl3pPr marL="180000" indent="-180000" algn="l" defTabSz="914400" rtl="0" eaLnBrk="1" latinLnBrk="0" hangingPunct="1">
              <a:lnSpc>
                <a:spcPts val="1000"/>
              </a:lnSpc>
              <a:spcBef>
                <a:spcPts val="500"/>
              </a:spcBef>
              <a:buFont typeface="Arial" panose="020B0604020202020204" pitchFamily="34" charset="0"/>
              <a:buChar char="•"/>
              <a:defRPr sz="1200" kern="1200">
                <a:solidFill>
                  <a:schemeClr val="tx1"/>
                </a:solidFill>
                <a:latin typeface="Franklin Gothic Book" panose="020B0503020102020204" pitchFamily="34" charset="0"/>
                <a:ea typeface="+mn-ea"/>
                <a:cs typeface="+mn-cs"/>
              </a:defRPr>
            </a:lvl3pPr>
            <a:lvl4pPr marL="0" indent="0" algn="r" defTabSz="914400" rtl="0" eaLnBrk="1" latinLnBrk="0" hangingPunct="1">
              <a:lnSpc>
                <a:spcPts val="900"/>
              </a:lnSpc>
              <a:spcBef>
                <a:spcPts val="0"/>
              </a:spcBef>
              <a:buFontTx/>
              <a:buNone/>
              <a:defRPr lang="de-DE" sz="700" kern="1200" dirty="0">
                <a:solidFill>
                  <a:schemeClr val="tx1"/>
                </a:solidFill>
                <a:latin typeface="Franklin Gothic Book" panose="020B0503020102020204" pitchFamily="34" charset="0"/>
                <a:ea typeface="+mn-ea"/>
                <a:cs typeface="+mn-cs"/>
              </a:defRPr>
            </a:lvl4pPr>
            <a:lvl5pPr marL="0" indent="0" algn="l" defTabSz="914400" rtl="0" eaLnBrk="1" latinLnBrk="0" hangingPunct="1">
              <a:lnSpc>
                <a:spcPts val="2000"/>
              </a:lnSpc>
              <a:spcBef>
                <a:spcPts val="700"/>
              </a:spcBef>
              <a:buFont typeface="Arial" panose="020B0604020202020204" pitchFamily="34" charset="0"/>
              <a:buNone/>
              <a:defRPr sz="1400" kern="1200">
                <a:solidFill>
                  <a:schemeClr val="tx1"/>
                </a:solidFill>
                <a:latin typeface="Abril Display" panose="02000503000000020003"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000"/>
              </a:lnSpc>
              <a:spcBef>
                <a:spcPts val="700"/>
              </a:spcBef>
              <a:spcAft>
                <a:spcPts val="0"/>
              </a:spcAft>
              <a:buClrTx/>
              <a:buSzTx/>
              <a:buFont typeface="Arial" panose="020B0604020202020204" pitchFamily="34" charset="0"/>
              <a:buNone/>
              <a:tabLst/>
              <a:defRPr/>
            </a:pPr>
            <a:r>
              <a:rPr kumimoji="0" lang="de-DE" sz="1100" b="0" i="0" u="none" strike="noStrike" kern="1200" cap="none" spc="0" normalizeH="0" baseline="0" noProof="0">
                <a:ln>
                  <a:noFill/>
                </a:ln>
                <a:solidFill>
                  <a:srgbClr val="CE0000"/>
                </a:solidFill>
                <a:effectLst/>
                <a:uLnTx/>
                <a:uFillTx/>
                <a:latin typeface="Franklin Gothic Demi" panose="020B0703020102020204" pitchFamily="34" charset="0"/>
                <a:ea typeface="+mn-ea"/>
                <a:cs typeface="+mn-cs"/>
              </a:rPr>
              <a:t>Tagesspiegel Themenspeziale &amp; Tabloid-Beilagen 2025</a:t>
            </a:r>
          </a:p>
        </p:txBody>
      </p:sp>
      <p:sp>
        <p:nvSpPr>
          <p:cNvPr id="3" name="Fußzeilenplatzhalter 3">
            <a:extLst>
              <a:ext uri="{FF2B5EF4-FFF2-40B4-BE49-F238E27FC236}">
                <a16:creationId xmlns:a16="http://schemas.microsoft.com/office/drawing/2014/main" id="{B0569CE5-DCCD-9086-9020-9A577EE2D323}"/>
              </a:ext>
            </a:extLst>
          </p:cNvPr>
          <p:cNvSpPr>
            <a:spLocks noGrp="1"/>
          </p:cNvSpPr>
          <p:nvPr>
            <p:ph type="ftr" sz="quarter" idx="17"/>
          </p:nvPr>
        </p:nvSpPr>
        <p:spPr>
          <a:xfrm>
            <a:off x="515938" y="6416675"/>
            <a:ext cx="2645615" cy="180972"/>
          </a:xfrm>
        </p:spPr>
        <p:txBody>
          <a:bodyPr/>
          <a:lstStyle/>
          <a:p>
            <a:r>
              <a:rPr lang="de-DE" dirty="0"/>
              <a:t>UN-Klimakonferenz</a:t>
            </a:r>
          </a:p>
        </p:txBody>
      </p:sp>
    </p:spTree>
    <p:extLst>
      <p:ext uri="{BB962C8B-B14F-4D97-AF65-F5344CB8AC3E}">
        <p14:creationId xmlns:p14="http://schemas.microsoft.com/office/powerpoint/2010/main" val="24457563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ildplatzhalter 1">
            <a:extLst>
              <a:ext uri="{FF2B5EF4-FFF2-40B4-BE49-F238E27FC236}">
                <a16:creationId xmlns:a16="http://schemas.microsoft.com/office/drawing/2014/main" id="{D0A7EF7B-D1CF-E39B-D281-6BA1B05BA3E2}"/>
              </a:ext>
            </a:extLst>
          </p:cNvPr>
          <p:cNvSpPr>
            <a:spLocks noGrp="1"/>
          </p:cNvSpPr>
          <p:nvPr>
            <p:ph type="pic" sz="quarter" idx="19"/>
          </p:nvPr>
        </p:nvSpPr>
        <p:spPr/>
        <p:txBody>
          <a:bodyPr/>
          <a:lstStyle/>
          <a:p>
            <a:endParaRPr lang="de-DE" dirty="0"/>
          </a:p>
        </p:txBody>
      </p:sp>
      <p:sp>
        <p:nvSpPr>
          <p:cNvPr id="5" name="Foliennummernplatzhalter 4">
            <a:extLst>
              <a:ext uri="{FF2B5EF4-FFF2-40B4-BE49-F238E27FC236}">
                <a16:creationId xmlns:a16="http://schemas.microsoft.com/office/drawing/2014/main" id="{EA365C39-7A0C-D3F4-0F05-9B450473C6C2}"/>
              </a:ext>
            </a:extLst>
          </p:cNvPr>
          <p:cNvSpPr>
            <a:spLocks noGrp="1"/>
          </p:cNvSpPr>
          <p:nvPr>
            <p:ph type="sldNum" sz="quarter" idx="18"/>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F4F06AB-2524-4CD8-80D4-85B41CAB7F17}" type="slidenum">
              <a:rPr kumimoji="0" lang="de-DE" sz="700" b="0" i="0" u="none" strike="noStrike" kern="1200" cap="none" spc="0" normalizeH="0" baseline="0" noProof="0" smtClean="0">
                <a:ln>
                  <a:noFill/>
                </a:ln>
                <a:solidFill>
                  <a:srgbClr val="CE0000"/>
                </a:solidFill>
                <a:effectLst/>
                <a:uLnTx/>
                <a:uFillTx/>
                <a:latin typeface="Franklin Gothic Demi" panose="020B07030201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a:t>
            </a:fld>
            <a:endParaRPr kumimoji="0" lang="de-DE" sz="700" b="0" i="0" u="none" strike="noStrike" kern="1200" cap="none" spc="0" normalizeH="0" baseline="0" noProof="0">
              <a:ln>
                <a:noFill/>
              </a:ln>
              <a:solidFill>
                <a:srgbClr val="CE0000"/>
              </a:solidFill>
              <a:effectLst/>
              <a:uLnTx/>
              <a:uFillTx/>
              <a:latin typeface="Franklin Gothic Demi" panose="020B0703020102020204" pitchFamily="34" charset="0"/>
              <a:ea typeface="+mn-ea"/>
              <a:cs typeface="+mn-cs"/>
            </a:endParaRPr>
          </a:p>
        </p:txBody>
      </p:sp>
      <p:sp>
        <p:nvSpPr>
          <p:cNvPr id="7" name="Titel 6">
            <a:extLst>
              <a:ext uri="{FF2B5EF4-FFF2-40B4-BE49-F238E27FC236}">
                <a16:creationId xmlns:a16="http://schemas.microsoft.com/office/drawing/2014/main" id="{D73977C7-0781-FFDA-56B8-B82E4B0B6CC8}"/>
              </a:ext>
            </a:extLst>
          </p:cNvPr>
          <p:cNvSpPr>
            <a:spLocks noGrp="1"/>
          </p:cNvSpPr>
          <p:nvPr>
            <p:ph type="title"/>
          </p:nvPr>
        </p:nvSpPr>
        <p:spPr/>
        <p:txBody>
          <a:bodyPr/>
          <a:lstStyle/>
          <a:p>
            <a:r>
              <a:rPr lang="de-DE" dirty="0"/>
              <a:t>Advertorials</a:t>
            </a:r>
            <a:br>
              <a:rPr lang="de-DE" dirty="0"/>
            </a:br>
            <a:r>
              <a:rPr lang="de-DE" dirty="0"/>
              <a:t>Formate &amp; Preise</a:t>
            </a:r>
            <a:br>
              <a:rPr lang="de-DE" dirty="0"/>
            </a:br>
            <a:r>
              <a:rPr lang="de-DE" dirty="0">
                <a:solidFill>
                  <a:schemeClr val="accent1"/>
                </a:solidFill>
              </a:rPr>
              <a:t>Werktag</a:t>
            </a:r>
            <a:endParaRPr lang="de-DE" dirty="0"/>
          </a:p>
        </p:txBody>
      </p:sp>
      <p:graphicFrame>
        <p:nvGraphicFramePr>
          <p:cNvPr id="11" name="Tabellenplatzhalter 10">
            <a:extLst>
              <a:ext uri="{FF2B5EF4-FFF2-40B4-BE49-F238E27FC236}">
                <a16:creationId xmlns:a16="http://schemas.microsoft.com/office/drawing/2014/main" id="{4BCFF82A-099B-8170-824B-32FF8A2AC6C3}"/>
              </a:ext>
            </a:extLst>
          </p:cNvPr>
          <p:cNvGraphicFramePr>
            <a:graphicFrameLocks noGrp="1"/>
          </p:cNvGraphicFramePr>
          <p:nvPr>
            <p:ph type="tbl" sz="quarter" idx="23"/>
          </p:nvPr>
        </p:nvGraphicFramePr>
        <p:xfrm>
          <a:off x="515938" y="2352874"/>
          <a:ext cx="3042764" cy="1913691"/>
        </p:xfrm>
        <a:graphic>
          <a:graphicData uri="http://schemas.openxmlformats.org/drawingml/2006/table">
            <a:tbl>
              <a:tblPr firstRow="1" bandRow="1">
                <a:tableStyleId>{21E4AEA4-8DFA-4A89-87EB-49C32662AFE0}</a:tableStyleId>
              </a:tblPr>
              <a:tblGrid>
                <a:gridCol w="1787315">
                  <a:extLst>
                    <a:ext uri="{9D8B030D-6E8A-4147-A177-3AD203B41FA5}">
                      <a16:colId xmlns:a16="http://schemas.microsoft.com/office/drawing/2014/main" val="4191541869"/>
                    </a:ext>
                  </a:extLst>
                </a:gridCol>
                <a:gridCol w="1255449">
                  <a:extLst>
                    <a:ext uri="{9D8B030D-6E8A-4147-A177-3AD203B41FA5}">
                      <a16:colId xmlns:a16="http://schemas.microsoft.com/office/drawing/2014/main" val="3502107559"/>
                    </a:ext>
                  </a:extLst>
                </a:gridCol>
              </a:tblGrid>
              <a:tr h="439007">
                <a:tc>
                  <a:txBody>
                    <a:bodyPr/>
                    <a:lstStyle/>
                    <a:p>
                      <a:r>
                        <a:rPr lang="de-DE" sz="1100" b="0" dirty="0">
                          <a:solidFill>
                            <a:schemeClr val="tx1"/>
                          </a:solidFill>
                          <a:latin typeface="Franklin Gothic Demi" panose="020B0703020102020204" pitchFamily="34" charset="0"/>
                        </a:rPr>
                        <a:t>Anzeigenformate</a:t>
                      </a:r>
                      <a:endParaRPr lang="de-DE" sz="1100" b="0" dirty="0">
                        <a:solidFill>
                          <a:schemeClr val="tx1"/>
                        </a:solidFill>
                        <a:latin typeface="Franklin Gothic Book" panose="020B0503020102020204" pitchFamily="34" charset="0"/>
                      </a:endParaRPr>
                    </a:p>
                  </a:txBody>
                  <a:tcPr marL="68400" marR="68400" marT="18000" marB="18000" anchor="ctr">
                    <a:lnR w="3175" cap="flat" cmpd="sng" algn="ctr">
                      <a:solidFill>
                        <a:schemeClr val="bg1"/>
                      </a:solidFill>
                      <a:prstDash val="solid"/>
                      <a:round/>
                      <a:headEnd type="none" w="med" len="med"/>
                      <a:tailEnd type="none" w="med" len="med"/>
                    </a:lnR>
                    <a:lnB w="9525" cap="flat" cmpd="sng" algn="ctr">
                      <a:solidFill>
                        <a:schemeClr val="bg1"/>
                      </a:solidFill>
                      <a:prstDash val="solid"/>
                      <a:round/>
                      <a:headEnd type="none" w="med" len="med"/>
                      <a:tailEnd type="none" w="med" len="med"/>
                    </a:lnB>
                  </a:tcPr>
                </a:tc>
                <a:tc>
                  <a:txBody>
                    <a:bodyPr/>
                    <a:lstStyle/>
                    <a:p>
                      <a:pPr algn="r"/>
                      <a:r>
                        <a:rPr lang="de-DE" sz="1100" b="0" dirty="0">
                          <a:solidFill>
                            <a:schemeClr val="tx1"/>
                          </a:solidFill>
                          <a:latin typeface="Franklin Gothic Demi" panose="020B0703020102020204" pitchFamily="34" charset="0"/>
                        </a:rPr>
                        <a:t>Grundpreise</a:t>
                      </a:r>
                    </a:p>
                    <a:p>
                      <a:pPr algn="r"/>
                      <a:r>
                        <a:rPr lang="de-DE" sz="1100" b="0" dirty="0">
                          <a:solidFill>
                            <a:schemeClr val="tx1"/>
                          </a:solidFill>
                          <a:latin typeface="Franklin Gothic Demi" panose="020B0703020102020204" pitchFamily="34" charset="0"/>
                        </a:rPr>
                        <a:t>Mo. – Fr.</a:t>
                      </a:r>
                    </a:p>
                  </a:txBody>
                  <a:tcPr marL="68400" marR="68400" marT="18000" marB="1800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B w="952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74269902"/>
                  </a:ext>
                </a:extLst>
              </a:tr>
              <a:tr h="283471">
                <a:tc>
                  <a:txBody>
                    <a:bodyPr/>
                    <a:lstStyle/>
                    <a:p>
                      <a:pPr algn="l"/>
                      <a:r>
                        <a:rPr lang="de-DE" sz="1100" dirty="0">
                          <a:solidFill>
                            <a:schemeClr val="tx1"/>
                          </a:solidFill>
                          <a:latin typeface="Franklin Gothic Book" panose="020B0503020102020204" pitchFamily="34" charset="0"/>
                        </a:rPr>
                        <a:t>1/1 Seite</a:t>
                      </a:r>
                    </a:p>
                  </a:txBody>
                  <a:tcPr marL="108000" marR="108000" marT="18000" marB="18000" anchor="ctr">
                    <a:lnR w="317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tcPr>
                </a:tc>
                <a:tc>
                  <a:txBody>
                    <a:bodyPr/>
                    <a:lstStyle/>
                    <a:p>
                      <a:pPr marL="0" algn="r" defTabSz="914400" rtl="0" eaLnBrk="1" fontAlgn="b" latinLnBrk="0" hangingPunct="1"/>
                      <a:r>
                        <a:rPr lang="de-DE" sz="1100" kern="1200" dirty="0">
                          <a:solidFill>
                            <a:schemeClr val="tx1"/>
                          </a:solidFill>
                          <a:latin typeface="Franklin Gothic Book" panose="020B0503020102020204" pitchFamily="34" charset="0"/>
                          <a:ea typeface="+mn-ea"/>
                          <a:cs typeface="+mn-cs"/>
                        </a:rPr>
                        <a:t>  48.071,00 € </a:t>
                      </a:r>
                    </a:p>
                  </a:txBody>
                  <a:tcPr marL="6350" marR="72000" marT="635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302620463"/>
                  </a:ext>
                </a:extLst>
              </a:tr>
              <a:tr h="28347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100" dirty="0">
                          <a:solidFill>
                            <a:schemeClr val="tx1"/>
                          </a:solidFill>
                          <a:latin typeface="Franklin Gothic Book" panose="020B0503020102020204" pitchFamily="34" charset="0"/>
                        </a:rPr>
                        <a:t>1/2 Seite hoch/quer</a:t>
                      </a:r>
                    </a:p>
                  </a:txBody>
                  <a:tcPr marL="108000" marR="108000" marT="18000" marB="18000" anchor="ctr">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tcPr>
                </a:tc>
                <a:tc>
                  <a:txBody>
                    <a:bodyPr/>
                    <a:lstStyle/>
                    <a:p>
                      <a:pPr marL="0" algn="r" defTabSz="914400" rtl="0" eaLnBrk="1" fontAlgn="b" latinLnBrk="0" hangingPunct="1"/>
                      <a:r>
                        <a:rPr lang="de-DE" sz="1100" kern="1200" dirty="0">
                          <a:solidFill>
                            <a:schemeClr val="tx1"/>
                          </a:solidFill>
                          <a:latin typeface="Franklin Gothic Book" panose="020B0503020102020204" pitchFamily="34" charset="0"/>
                          <a:ea typeface="+mn-ea"/>
                          <a:cs typeface="+mn-cs"/>
                        </a:rPr>
                        <a:t>24.056,00 €</a:t>
                      </a:r>
                    </a:p>
                  </a:txBody>
                  <a:tcPr marL="6350" marR="72000" marT="635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02951150"/>
                  </a:ext>
                </a:extLst>
              </a:tr>
              <a:tr h="28347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100" dirty="0">
                          <a:solidFill>
                            <a:schemeClr val="tx1"/>
                          </a:solidFill>
                          <a:latin typeface="Franklin Gothic Book" panose="020B0503020102020204" pitchFamily="34" charset="0"/>
                        </a:rPr>
                        <a:t>1/3 Seite quer</a:t>
                      </a:r>
                    </a:p>
                  </a:txBody>
                  <a:tcPr marL="108000" marR="108000" marT="18000" marB="18000" anchor="ctr">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de-DE" sz="1100" kern="1200" dirty="0">
                          <a:solidFill>
                            <a:schemeClr val="tx1"/>
                          </a:solidFill>
                          <a:latin typeface="Franklin Gothic Book" panose="020B0503020102020204" pitchFamily="34" charset="0"/>
                          <a:ea typeface="+mn-ea"/>
                          <a:cs typeface="+mn-cs"/>
                        </a:rPr>
                        <a:t>16.383,00 €</a:t>
                      </a:r>
                    </a:p>
                  </a:txBody>
                  <a:tcPr marL="6350" marR="72000" marT="635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850645967"/>
                  </a:ext>
                </a:extLst>
              </a:tr>
              <a:tr h="283471">
                <a:tc>
                  <a:txBody>
                    <a:bodyPr/>
                    <a:lstStyle/>
                    <a:p>
                      <a:pPr algn="l"/>
                      <a:r>
                        <a:rPr lang="de-DE" sz="1100" dirty="0">
                          <a:solidFill>
                            <a:schemeClr val="tx1"/>
                          </a:solidFill>
                          <a:latin typeface="Franklin Gothic Book" panose="020B0503020102020204" pitchFamily="34" charset="0"/>
                        </a:rPr>
                        <a:t>1/4 Seite Eckfeld </a:t>
                      </a:r>
                    </a:p>
                  </a:txBody>
                  <a:tcPr marL="108000" marR="108000" marT="18000" marB="18000" anchor="ctr">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de-DE" sz="1100" kern="1200" dirty="0">
                          <a:solidFill>
                            <a:schemeClr val="tx1"/>
                          </a:solidFill>
                          <a:latin typeface="Franklin Gothic Book" panose="020B0503020102020204" pitchFamily="34" charset="0"/>
                          <a:ea typeface="+mn-ea"/>
                          <a:cs typeface="+mn-cs"/>
                        </a:rPr>
                        <a:t>15.259,00 €</a:t>
                      </a:r>
                    </a:p>
                  </a:txBody>
                  <a:tcPr marL="6350" marR="72000" marT="635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847862653"/>
                  </a:ext>
                </a:extLst>
              </a:tr>
              <a:tr h="283471">
                <a:tc>
                  <a:txBody>
                    <a:bodyPr/>
                    <a:lstStyle/>
                    <a:p>
                      <a:pPr algn="l">
                        <a:lnSpc>
                          <a:spcPts val="1200"/>
                        </a:lnSpc>
                      </a:pPr>
                      <a:r>
                        <a:rPr lang="de-DE" sz="1100" dirty="0">
                          <a:solidFill>
                            <a:schemeClr val="tx1"/>
                          </a:solidFill>
                          <a:latin typeface="Franklin Gothic Book" panose="020B0503020102020204" pitchFamily="34" charset="0"/>
                        </a:rPr>
                        <a:t>1/6 Seite (kein Alleinstellungsrecht)</a:t>
                      </a:r>
                    </a:p>
                  </a:txBody>
                  <a:tcPr marL="108000" marR="108000" marT="18000" marB="18000" anchor="ctr">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tcPr>
                </a:tc>
                <a:tc>
                  <a:txBody>
                    <a:bodyPr/>
                    <a:lstStyle/>
                    <a:p>
                      <a:pPr algn="r" fontAlgn="b"/>
                      <a:r>
                        <a:rPr lang="de-DE" sz="1100" kern="1200" dirty="0">
                          <a:solidFill>
                            <a:schemeClr val="tx1"/>
                          </a:solidFill>
                          <a:latin typeface="Franklin Gothic Book" panose="020B0503020102020204" pitchFamily="34" charset="0"/>
                          <a:ea typeface="+mn-ea"/>
                          <a:cs typeface="+mn-cs"/>
                        </a:rPr>
                        <a:t>8.323,00 €</a:t>
                      </a:r>
                    </a:p>
                  </a:txBody>
                  <a:tcPr marL="6350" marR="72000" marT="635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460398000"/>
                  </a:ext>
                </a:extLst>
              </a:tr>
            </a:tbl>
          </a:graphicData>
        </a:graphic>
      </p:graphicFrame>
      <p:pic>
        <p:nvPicPr>
          <p:cNvPr id="19" name="Grafik 18">
            <a:extLst>
              <a:ext uri="{FF2B5EF4-FFF2-40B4-BE49-F238E27FC236}">
                <a16:creationId xmlns:a16="http://schemas.microsoft.com/office/drawing/2014/main" id="{2E1909BC-88E4-0F9B-0F2C-0E80A1EFBD8F}"/>
              </a:ext>
            </a:extLst>
          </p:cNvPr>
          <p:cNvPicPr>
            <a:picLocks noChangeAspect="1"/>
          </p:cNvPicPr>
          <p:nvPr/>
        </p:nvPicPr>
        <p:blipFill>
          <a:blip r:embed="rId2"/>
          <a:stretch>
            <a:fillRect/>
          </a:stretch>
        </p:blipFill>
        <p:spPr>
          <a:xfrm>
            <a:off x="3565913" y="6378562"/>
            <a:ext cx="533427" cy="438173"/>
          </a:xfrm>
          <a:prstGeom prst="rect">
            <a:avLst/>
          </a:prstGeom>
        </p:spPr>
      </p:pic>
      <p:sp>
        <p:nvSpPr>
          <p:cNvPr id="46" name="Textplatzhalter 3">
            <a:extLst>
              <a:ext uri="{FF2B5EF4-FFF2-40B4-BE49-F238E27FC236}">
                <a16:creationId xmlns:a16="http://schemas.microsoft.com/office/drawing/2014/main" id="{840DA9B1-55E2-FE72-0484-84DE4BD06A3F}"/>
              </a:ext>
            </a:extLst>
          </p:cNvPr>
          <p:cNvSpPr txBox="1">
            <a:spLocks/>
          </p:cNvSpPr>
          <p:nvPr/>
        </p:nvSpPr>
        <p:spPr>
          <a:xfrm>
            <a:off x="4861249" y="6336833"/>
            <a:ext cx="6918414" cy="368803"/>
          </a:xfrm>
          <a:prstGeom prst="rect">
            <a:avLst/>
          </a:prstGeom>
        </p:spPr>
        <p:txBody>
          <a:bodyPr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ts val="900"/>
              </a:lnSpc>
              <a:spcBef>
                <a:spcPts val="0"/>
              </a:spcBef>
              <a:spcAft>
                <a:spcPts val="0"/>
              </a:spcAft>
              <a:buClrTx/>
              <a:buSzTx/>
              <a:buFont typeface="Arial" panose="020B0604020202020204" pitchFamily="34" charset="0"/>
              <a:buNone/>
              <a:tabLst/>
              <a:defRPr/>
            </a:pPr>
            <a:r>
              <a:rPr kumimoji="0" lang="de-DE" sz="700" b="0" i="0" u="none" strike="noStrike" kern="1200" cap="none" spc="0" normalizeH="0" baseline="0" noProof="0" dirty="0">
                <a:ln>
                  <a:noFill/>
                </a:ln>
                <a:solidFill>
                  <a:prstClr val="black"/>
                </a:solidFill>
                <a:effectLst/>
                <a:uLnTx/>
                <a:uFillTx/>
                <a:latin typeface="Franklin Gothic Book"/>
                <a:ea typeface="+mn-ea"/>
                <a:cs typeface="+mn-cs"/>
              </a:rPr>
              <a:t>Weitere Formate auf Anfrage. Die Preise verstehen sich zzgl. MwSt. Es gelten die Preisliste Nr. 66a, gültig ab 26.02.2025, sowie die AGB des Tagesspiegels: </a:t>
            </a:r>
            <a:r>
              <a:rPr kumimoji="0" lang="de-DE" sz="700" b="0" i="0" u="sng" strike="noStrike" kern="1200" cap="none" spc="0" normalizeH="0" baseline="0" noProof="0" dirty="0">
                <a:ln>
                  <a:noFill/>
                </a:ln>
                <a:solidFill>
                  <a:prstClr val="black"/>
                </a:solidFill>
                <a:effectLst/>
                <a:uLnTx/>
                <a:uFillTx/>
                <a:latin typeface="Franklin Gothic Book"/>
                <a:ea typeface="+mn-ea"/>
                <a:cs typeface="+mn-cs"/>
                <a:hlinkClick r:id="rId3"/>
              </a:rPr>
              <a:t>media.tagesspiegel.de/</a:t>
            </a:r>
            <a:r>
              <a:rPr kumimoji="0" lang="de-DE" sz="700" b="0" i="0" u="sng" strike="noStrike" kern="1200" cap="none" spc="0" normalizeH="0" baseline="0" noProof="0" dirty="0" err="1">
                <a:ln>
                  <a:noFill/>
                </a:ln>
                <a:solidFill>
                  <a:prstClr val="black"/>
                </a:solidFill>
                <a:effectLst/>
                <a:uLnTx/>
                <a:uFillTx/>
                <a:latin typeface="Franklin Gothic Book"/>
                <a:ea typeface="+mn-ea"/>
                <a:cs typeface="+mn-cs"/>
                <a:hlinkClick r:id="rId3"/>
              </a:rPr>
              <a:t>agb</a:t>
            </a:r>
            <a:r>
              <a:rPr kumimoji="0" lang="de-DE" sz="700" b="0" i="0" u="sng" strike="noStrike" kern="1200" cap="none" spc="0" normalizeH="0" baseline="0" noProof="0" dirty="0">
                <a:ln>
                  <a:noFill/>
                </a:ln>
                <a:solidFill>
                  <a:prstClr val="black"/>
                </a:solidFill>
                <a:effectLst/>
                <a:uLnTx/>
                <a:uFillTx/>
                <a:latin typeface="Franklin Gothic Book"/>
                <a:ea typeface="+mn-ea"/>
                <a:cs typeface="+mn-cs"/>
                <a:hlinkClick r:id="rId3"/>
              </a:rPr>
              <a:t>/</a:t>
            </a:r>
            <a:r>
              <a:rPr kumimoji="0" lang="de-DE" sz="700" b="0" i="0" u="sng" strike="noStrike" kern="1200" cap="none" spc="0" normalizeH="0" baseline="0" noProof="0" dirty="0">
                <a:ln>
                  <a:noFill/>
                </a:ln>
                <a:solidFill>
                  <a:prstClr val="black"/>
                </a:solidFill>
                <a:effectLst/>
                <a:uLnTx/>
                <a:uFillTx/>
                <a:latin typeface="Franklin Gothic Book"/>
                <a:ea typeface="+mn-ea"/>
                <a:cs typeface="+mn-cs"/>
              </a:rPr>
              <a:t>.</a:t>
            </a:r>
            <a:r>
              <a:rPr kumimoji="0" lang="de-DE" sz="700" b="0" i="0" u="none" strike="noStrike" kern="1200" cap="none" spc="0" normalizeH="0" baseline="0" noProof="0" dirty="0">
                <a:ln>
                  <a:noFill/>
                </a:ln>
                <a:solidFill>
                  <a:prstClr val="black"/>
                </a:solidFill>
                <a:effectLst/>
                <a:uLnTx/>
                <a:uFillTx/>
                <a:latin typeface="Franklin Gothic Book"/>
                <a:ea typeface="+mn-ea"/>
                <a:cs typeface="+mn-cs"/>
              </a:rPr>
              <a:t> </a:t>
            </a:r>
            <a:br>
              <a:rPr kumimoji="0" lang="de-DE" sz="700" b="0" i="0" u="none" strike="noStrike" kern="1200" cap="none" spc="0" normalizeH="0" baseline="0" noProof="0" dirty="0">
                <a:ln>
                  <a:noFill/>
                </a:ln>
                <a:solidFill>
                  <a:prstClr val="black"/>
                </a:solidFill>
                <a:effectLst/>
                <a:uLnTx/>
                <a:uFillTx/>
                <a:latin typeface="Franklin Gothic Book"/>
                <a:ea typeface="+mn-ea"/>
                <a:cs typeface="+mn-cs"/>
              </a:rPr>
            </a:br>
            <a:r>
              <a:rPr kumimoji="0" lang="de-DE" sz="700" b="0" i="0" u="none" strike="noStrike" kern="1200" cap="none" spc="0" normalizeH="0" baseline="0" noProof="0" dirty="0">
                <a:ln>
                  <a:noFill/>
                </a:ln>
                <a:solidFill>
                  <a:prstClr val="black"/>
                </a:solidFill>
                <a:effectLst/>
                <a:uLnTx/>
                <a:uFillTx/>
                <a:latin typeface="Franklin Gothic Book"/>
                <a:ea typeface="+mn-ea"/>
                <a:cs typeface="+mn-cs"/>
              </a:rPr>
              <a:t>Der Preis inkludiert die Printanzeige &amp; die Verlinkung im E-Paper</a:t>
            </a:r>
            <a:endParaRPr kumimoji="0" lang="de-DE" altLang="de-DE" sz="7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p:txBody>
      </p:sp>
      <p:sp>
        <p:nvSpPr>
          <p:cNvPr id="73" name="Textplatzhalter 5">
            <a:extLst>
              <a:ext uri="{FF2B5EF4-FFF2-40B4-BE49-F238E27FC236}">
                <a16:creationId xmlns:a16="http://schemas.microsoft.com/office/drawing/2014/main" id="{CC508B70-8B69-2F54-A268-3BC0A2C3F61E}"/>
              </a:ext>
            </a:extLst>
          </p:cNvPr>
          <p:cNvSpPr txBox="1">
            <a:spLocks/>
          </p:cNvSpPr>
          <p:nvPr/>
        </p:nvSpPr>
        <p:spPr>
          <a:xfrm>
            <a:off x="519851" y="5430735"/>
            <a:ext cx="3383019" cy="1386000"/>
          </a:xfrm>
          <a:prstGeom prst="rect">
            <a:avLst/>
          </a:prstGeom>
        </p:spPr>
        <p:txBody>
          <a:bodyPr lIns="0" tIns="0" rIns="0" bIns="0" anchor="t" anchorCtr="0"/>
          <a:lstStyle>
            <a:lvl1pPr marL="0" indent="0" algn="l" defTabSz="914400" rtl="0" eaLnBrk="1" latinLnBrk="0" hangingPunct="1">
              <a:lnSpc>
                <a:spcPct val="90000"/>
              </a:lnSpc>
              <a:spcBef>
                <a:spcPts val="1000"/>
              </a:spcBef>
              <a:buFont typeface="Arial" panose="020B0604020202020204" pitchFamily="34" charset="0"/>
              <a:buNone/>
              <a:defRPr sz="700" kern="1200">
                <a:solidFill>
                  <a:srgbClr val="D91E00"/>
                </a:solidFill>
                <a:latin typeface="Franklin Gothic Demi" panose="020B07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457200" rtl="0" eaLnBrk="1" fontAlgn="auto" latinLnBrk="0" hangingPunct="1">
              <a:lnSpc>
                <a:spcPts val="1800"/>
              </a:lnSpc>
              <a:spcBef>
                <a:spcPts val="500"/>
              </a:spcBef>
              <a:spcAft>
                <a:spcPts val="0"/>
              </a:spcAft>
              <a:buClrTx/>
              <a:buSzTx/>
              <a:buFont typeface="Arial" panose="020B0604020202020204" pitchFamily="34" charset="0"/>
              <a:buNone/>
              <a:tabLst/>
              <a:defRPr/>
            </a:pPr>
            <a:r>
              <a:rPr kumimoji="0" lang="de-DE" altLang="de-DE" sz="1100" b="1" i="0" u="none" strike="noStrike" kern="1200" cap="none" spc="0" normalizeH="0" baseline="0" noProof="0" dirty="0">
                <a:ln>
                  <a:noFill/>
                </a:ln>
                <a:solidFill>
                  <a:prstClr val="black"/>
                </a:solidFill>
                <a:effectLst/>
                <a:uLnTx/>
                <a:uFillTx/>
                <a:latin typeface="Franklin Gothic Book"/>
                <a:ea typeface="+mn-ea"/>
                <a:cs typeface="+mn-cs"/>
              </a:rPr>
              <a:t>Gesamtformat:	</a:t>
            </a:r>
            <a:r>
              <a:rPr kumimoji="0" lang="de-DE" altLang="de-DE" sz="1100" b="0" i="0" u="none" strike="noStrike" kern="1200" cap="none" spc="0" normalizeH="0" baseline="0" noProof="0" dirty="0">
                <a:ln>
                  <a:noFill/>
                </a:ln>
                <a:solidFill>
                  <a:prstClr val="black"/>
                </a:solidFill>
                <a:effectLst/>
                <a:uLnTx/>
                <a:uFillTx/>
                <a:latin typeface="Franklin Gothic Book"/>
                <a:ea typeface="+mn-ea"/>
                <a:cs typeface="+mn-cs"/>
              </a:rPr>
              <a:t>	B 285 x H 400 mm</a:t>
            </a:r>
            <a:br>
              <a:rPr kumimoji="0" lang="de-DE" altLang="de-DE" sz="1100" b="0" i="0" u="none" strike="noStrike" kern="1200" cap="none" spc="0" normalizeH="0" baseline="0" noProof="0" dirty="0">
                <a:ln>
                  <a:noFill/>
                </a:ln>
                <a:solidFill>
                  <a:prstClr val="black"/>
                </a:solidFill>
                <a:effectLst/>
                <a:uLnTx/>
                <a:uFillTx/>
                <a:latin typeface="Franklin Gothic Book"/>
                <a:ea typeface="+mn-ea"/>
                <a:cs typeface="+mn-cs"/>
              </a:rPr>
            </a:br>
            <a:r>
              <a:rPr kumimoji="0" lang="de-DE" altLang="de-DE" sz="1100" b="1" i="0" u="none" strike="noStrike" kern="1200" cap="none" spc="0" normalizeH="0" baseline="0" noProof="0" dirty="0">
                <a:ln>
                  <a:noFill/>
                </a:ln>
                <a:solidFill>
                  <a:prstClr val="black"/>
                </a:solidFill>
                <a:effectLst/>
                <a:uLnTx/>
                <a:uFillTx/>
                <a:latin typeface="Franklin Gothic Book"/>
                <a:ea typeface="+mn-ea"/>
                <a:cs typeface="+mn-cs"/>
              </a:rPr>
              <a:t>Satzspiegel:</a:t>
            </a:r>
            <a:r>
              <a:rPr kumimoji="0" lang="de-DE" altLang="de-DE" sz="1100" b="0" i="0" u="none" strike="noStrike" kern="1200" cap="none" spc="0" normalizeH="0" baseline="0" noProof="0" dirty="0">
                <a:ln>
                  <a:noFill/>
                </a:ln>
                <a:solidFill>
                  <a:prstClr val="black"/>
                </a:solidFill>
                <a:effectLst/>
                <a:uLnTx/>
                <a:uFillTx/>
                <a:latin typeface="Franklin Gothic Book"/>
                <a:ea typeface="+mn-ea"/>
                <a:cs typeface="+mn-cs"/>
              </a:rPr>
              <a:t>		B 247 x H 371 mm</a:t>
            </a:r>
            <a:br>
              <a:rPr kumimoji="0" lang="de-DE" altLang="de-DE" sz="1100" b="0" i="0" u="none" strike="noStrike" kern="1200" cap="none" spc="0" normalizeH="0" baseline="0" noProof="0" dirty="0">
                <a:ln>
                  <a:noFill/>
                </a:ln>
                <a:solidFill>
                  <a:prstClr val="black"/>
                </a:solidFill>
                <a:effectLst/>
                <a:uLnTx/>
                <a:uFillTx/>
                <a:latin typeface="Franklin Gothic Book"/>
                <a:ea typeface="+mn-ea"/>
                <a:cs typeface="+mn-cs"/>
              </a:rPr>
            </a:br>
            <a:r>
              <a:rPr kumimoji="0" lang="de-DE" altLang="de-DE" sz="1100" b="1" i="0" u="none" strike="noStrike" kern="1200" cap="none" spc="0" normalizeH="0" baseline="0" noProof="0" dirty="0">
                <a:ln>
                  <a:noFill/>
                </a:ln>
                <a:solidFill>
                  <a:prstClr val="black"/>
                </a:solidFill>
                <a:effectLst/>
                <a:uLnTx/>
                <a:uFillTx/>
                <a:latin typeface="Franklin Gothic Book"/>
                <a:ea typeface="+mn-ea"/>
                <a:cs typeface="+mn-cs"/>
              </a:rPr>
              <a:t>Verbreitung: </a:t>
            </a:r>
            <a:r>
              <a:rPr kumimoji="0" lang="de-DE" altLang="de-DE" sz="1100" b="0" i="0" u="none" strike="noStrike" kern="1200" cap="none" spc="0" normalizeH="0" baseline="0" noProof="0" dirty="0">
                <a:ln>
                  <a:noFill/>
                </a:ln>
                <a:solidFill>
                  <a:prstClr val="black"/>
                </a:solidFill>
                <a:effectLst/>
                <a:uLnTx/>
                <a:uFillTx/>
                <a:latin typeface="Franklin Gothic Book"/>
                <a:ea typeface="+mn-ea"/>
                <a:cs typeface="+mn-cs"/>
              </a:rPr>
              <a:t>		Tagesspiegel</a:t>
            </a:r>
          </a:p>
          <a:p>
            <a:pPr marL="0" marR="0" lvl="0" indent="0" algn="l" defTabSz="457200" rtl="0" eaLnBrk="1" fontAlgn="auto" latinLnBrk="0" hangingPunct="1">
              <a:lnSpc>
                <a:spcPts val="1400"/>
              </a:lnSpc>
              <a:spcBef>
                <a:spcPts val="500"/>
              </a:spcBef>
              <a:spcAft>
                <a:spcPts val="0"/>
              </a:spcAft>
              <a:buClrTx/>
              <a:buSzTx/>
              <a:buFont typeface="Arial" panose="020B0604020202020204" pitchFamily="34" charset="0"/>
              <a:buNone/>
              <a:tabLst/>
              <a:defRPr/>
            </a:pPr>
            <a:r>
              <a:rPr kumimoji="0" lang="de-DE" altLang="de-DE" sz="1100" b="1" i="0" u="none" strike="noStrike" kern="1200" cap="none" spc="0" normalizeH="0" baseline="0" noProof="0" dirty="0">
                <a:ln>
                  <a:noFill/>
                </a:ln>
                <a:solidFill>
                  <a:prstClr val="black"/>
                </a:solidFill>
                <a:effectLst/>
                <a:uLnTx/>
                <a:uFillTx/>
                <a:latin typeface="Franklin Gothic Book"/>
                <a:ea typeface="+mn-ea"/>
                <a:cs typeface="+mn-cs"/>
              </a:rPr>
              <a:t>Auflage:</a:t>
            </a:r>
            <a:r>
              <a:rPr kumimoji="0" lang="de-DE" altLang="de-DE" sz="1100" b="0" i="0" u="none" strike="noStrike" kern="1200" cap="none" spc="0" normalizeH="0" baseline="0" noProof="0" dirty="0">
                <a:ln>
                  <a:noFill/>
                </a:ln>
                <a:solidFill>
                  <a:prstClr val="black"/>
                </a:solidFill>
                <a:effectLst/>
                <a:uLnTx/>
                <a:uFillTx/>
                <a:latin typeface="Franklin Gothic Book"/>
                <a:ea typeface="+mn-ea"/>
                <a:cs typeface="+mn-cs"/>
              </a:rPr>
              <a:t>		95.981 Ex. verkaufte Auflage, </a:t>
            </a:r>
            <a:br>
              <a:rPr kumimoji="0" lang="de-DE" altLang="de-DE" sz="1100" b="0" i="0" u="none" strike="noStrike" kern="1200" cap="none" spc="0" normalizeH="0" baseline="0" noProof="0" dirty="0">
                <a:ln>
                  <a:noFill/>
                </a:ln>
                <a:solidFill>
                  <a:prstClr val="black"/>
                </a:solidFill>
                <a:effectLst/>
                <a:uLnTx/>
                <a:uFillTx/>
                <a:latin typeface="Franklin Gothic Book"/>
                <a:ea typeface="+mn-ea"/>
                <a:cs typeface="+mn-cs"/>
              </a:rPr>
            </a:br>
            <a:r>
              <a:rPr kumimoji="0" lang="de-DE" altLang="de-DE" sz="1100" b="0" i="0" u="none" strike="noStrike" kern="1200" cap="none" spc="0" normalizeH="0" baseline="0" noProof="0" dirty="0">
                <a:ln>
                  <a:noFill/>
                </a:ln>
                <a:solidFill>
                  <a:prstClr val="black"/>
                </a:solidFill>
                <a:effectLst/>
                <a:uLnTx/>
                <a:uFillTx/>
                <a:latin typeface="Franklin Gothic Book"/>
                <a:ea typeface="+mn-ea"/>
                <a:cs typeface="+mn-cs"/>
              </a:rPr>
              <a:t>			Mo.</a:t>
            </a:r>
            <a:r>
              <a:rPr kumimoji="0" lang="de-DE" sz="1100" b="0" i="0" u="none" strike="noStrike" kern="1200" cap="none" spc="0" normalizeH="0" baseline="0" noProof="0" dirty="0">
                <a:ln>
                  <a:noFill/>
                </a:ln>
                <a:solidFill>
                  <a:prstClr val="black"/>
                </a:solidFill>
                <a:effectLst/>
                <a:uLnTx/>
                <a:uFillTx/>
                <a:latin typeface="Franklin Gothic Book"/>
                <a:ea typeface="+mn-ea"/>
                <a:cs typeface="+mn-cs"/>
              </a:rPr>
              <a:t>–Fr</a:t>
            </a:r>
            <a:r>
              <a:rPr kumimoji="0" lang="de-DE" altLang="de-DE" sz="1100" b="0" i="0" u="none" strike="noStrike" kern="1200" cap="none" spc="0" normalizeH="0" baseline="0" noProof="0" dirty="0">
                <a:ln>
                  <a:noFill/>
                </a:ln>
                <a:solidFill>
                  <a:prstClr val="black"/>
                </a:solidFill>
                <a:effectLst/>
                <a:uLnTx/>
                <a:uFillTx/>
                <a:latin typeface="Franklin Gothic Book"/>
                <a:ea typeface="+mn-ea"/>
                <a:cs typeface="+mn-cs"/>
              </a:rPr>
              <a:t>., IVW I/2025</a:t>
            </a:r>
          </a:p>
        </p:txBody>
      </p:sp>
      <p:grpSp>
        <p:nvGrpSpPr>
          <p:cNvPr id="3" name="Gruppieren 2">
            <a:extLst>
              <a:ext uri="{FF2B5EF4-FFF2-40B4-BE49-F238E27FC236}">
                <a16:creationId xmlns:a16="http://schemas.microsoft.com/office/drawing/2014/main" id="{F57D4940-57DB-D4AE-0BE5-7CCFE80228E7}"/>
              </a:ext>
            </a:extLst>
          </p:cNvPr>
          <p:cNvGrpSpPr/>
          <p:nvPr/>
        </p:nvGrpSpPr>
        <p:grpSpPr>
          <a:xfrm>
            <a:off x="5037623" y="1482275"/>
            <a:ext cx="1660403" cy="2540804"/>
            <a:chOff x="6400077" y="1574236"/>
            <a:chExt cx="1109424" cy="1722781"/>
          </a:xfrm>
        </p:grpSpPr>
        <p:sp>
          <p:nvSpPr>
            <p:cNvPr id="4" name="Textplatzhalter 6">
              <a:extLst>
                <a:ext uri="{FF2B5EF4-FFF2-40B4-BE49-F238E27FC236}">
                  <a16:creationId xmlns:a16="http://schemas.microsoft.com/office/drawing/2014/main" id="{9BF76101-FAEA-7099-5EE1-AB3E41352E0B}"/>
                </a:ext>
              </a:extLst>
            </p:cNvPr>
            <p:cNvSpPr txBox="1">
              <a:spLocks/>
            </p:cNvSpPr>
            <p:nvPr/>
          </p:nvSpPr>
          <p:spPr>
            <a:xfrm>
              <a:off x="6400077" y="2867337"/>
              <a:ext cx="1109424" cy="42968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420"/>
                </a:spcBef>
                <a:buFont typeface="Arial" panose="020B0604020202020204" pitchFamily="34" charset="0"/>
                <a:buNone/>
                <a:defRPr sz="700" kern="1200">
                  <a:solidFill>
                    <a:schemeClr val="tx1"/>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420"/>
                </a:spcBef>
                <a:spcAft>
                  <a:spcPts val="0"/>
                </a:spcAft>
                <a:buClrTx/>
                <a:buSzTx/>
                <a:buFont typeface="Arial" panose="020B0604020202020204" pitchFamily="34" charset="0"/>
                <a:buNone/>
                <a:tabLst/>
                <a:defRPr/>
              </a:pPr>
              <a:r>
                <a:rPr kumimoji="0" lang="pt-BR" sz="900" b="0" i="0" u="none" strike="noStrike" kern="1200" cap="none" spc="0" normalizeH="0" baseline="0" noProof="0" dirty="0">
                  <a:ln>
                    <a:noFill/>
                  </a:ln>
                  <a:solidFill>
                    <a:sysClr val="windowText" lastClr="000000"/>
                  </a:solidFill>
                  <a:effectLst/>
                  <a:uLnTx/>
                  <a:uFillTx/>
                  <a:latin typeface="Franklin Gothic Demi" panose="020B0703020102020204" pitchFamily="34" charset="0"/>
                  <a:ea typeface="+mn-ea"/>
                  <a:cs typeface="+mn-cs"/>
                </a:rPr>
                <a:t>1/1 Seite</a:t>
              </a:r>
              <a:br>
                <a:rPr kumimoji="0" lang="pt-BR" sz="900" b="0" i="0" u="none" strike="noStrike" kern="1200" cap="none" spc="0" normalizeH="0" baseline="0" noProof="0" dirty="0">
                  <a:ln>
                    <a:noFill/>
                  </a:ln>
                  <a:solidFill>
                    <a:sysClr val="windowText" lastClr="000000"/>
                  </a:solidFill>
                  <a:effectLst/>
                  <a:uLnTx/>
                  <a:uFillTx/>
                  <a:latin typeface="Franklin Gothic Demi" panose="020B0703020102020204" pitchFamily="34" charset="0"/>
                  <a:ea typeface="+mn-ea"/>
                  <a:cs typeface="+mn-cs"/>
                </a:rPr>
              </a:br>
              <a:r>
                <a:rPr kumimoji="0" lang="pt-BR" sz="900" b="0" i="0" u="none" strike="noStrike" kern="1200" cap="none" spc="0" normalizeH="0" baseline="0" noProof="0" dirty="0">
                  <a:ln>
                    <a:noFill/>
                  </a:ln>
                  <a:solidFill>
                    <a:sysClr val="windowText" lastClr="000000"/>
                  </a:solidFill>
                  <a:effectLst/>
                  <a:uLnTx/>
                  <a:uFillTx/>
                  <a:latin typeface="Franklin Gothic Book" panose="020B0503020102020204" pitchFamily="34" charset="0"/>
                  <a:ea typeface="+mn-ea"/>
                  <a:cs typeface="+mn-cs"/>
                </a:rPr>
                <a:t>B 247 x H 371 mm</a:t>
              </a:r>
            </a:p>
          </p:txBody>
        </p:sp>
        <p:sp>
          <p:nvSpPr>
            <p:cNvPr id="6" name="Rectangle 190">
              <a:extLst>
                <a:ext uri="{FF2B5EF4-FFF2-40B4-BE49-F238E27FC236}">
                  <a16:creationId xmlns:a16="http://schemas.microsoft.com/office/drawing/2014/main" id="{4297B331-28B7-52DB-B8A2-9C71C0A49679}"/>
                </a:ext>
              </a:extLst>
            </p:cNvPr>
            <p:cNvSpPr>
              <a:spLocks noChangeArrowheads="1"/>
            </p:cNvSpPr>
            <p:nvPr/>
          </p:nvSpPr>
          <p:spPr bwMode="auto">
            <a:xfrm>
              <a:off x="6460489" y="1574236"/>
              <a:ext cx="903101" cy="1286303"/>
            </a:xfrm>
            <a:prstGeom prst="rect">
              <a:avLst/>
            </a:prstGeom>
            <a:noFill/>
            <a:ln w="6350">
              <a:solidFill>
                <a:schemeClr val="bg1"/>
              </a:solidFill>
              <a:miter lim="800000"/>
              <a:headEnd/>
              <a:tailEnd/>
            </a:ln>
            <a:extLst>
              <a:ext uri="{909E8E84-426E-40DD-AFC4-6F175D3DCCD1}">
                <a14:hiddenFill xmlns:a14="http://schemas.microsoft.com/office/drawing/2010/main">
                  <a:solidFill>
                    <a:srgbClr val="C0C0C0"/>
                  </a:solidFill>
                </a14:hiddenFill>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000" b="0" i="0" u="none" strike="noStrike" kern="1200" cap="none" spc="0" normalizeH="0" baseline="0" noProof="0">
                <a:ln>
                  <a:noFill/>
                </a:ln>
                <a:solidFill>
                  <a:prstClr val="black"/>
                </a:solidFill>
                <a:effectLst/>
                <a:uLnTx/>
                <a:uFillTx/>
                <a:latin typeface="Univers 45 Light" pitchFamily="82" charset="0"/>
                <a:ea typeface="ＭＳ Ｐゴシック" panose="020B0600070205080204" pitchFamily="34" charset="-128"/>
                <a:cs typeface="+mn-cs"/>
              </a:endParaRPr>
            </a:p>
          </p:txBody>
        </p:sp>
      </p:grpSp>
      <p:grpSp>
        <p:nvGrpSpPr>
          <p:cNvPr id="9" name="Gruppieren 8">
            <a:extLst>
              <a:ext uri="{FF2B5EF4-FFF2-40B4-BE49-F238E27FC236}">
                <a16:creationId xmlns:a16="http://schemas.microsoft.com/office/drawing/2014/main" id="{6823876A-1D10-4253-0EFE-464D241EAE3D}"/>
              </a:ext>
            </a:extLst>
          </p:cNvPr>
          <p:cNvGrpSpPr/>
          <p:nvPr/>
        </p:nvGrpSpPr>
        <p:grpSpPr>
          <a:xfrm>
            <a:off x="7512081" y="1494119"/>
            <a:ext cx="1732632" cy="2625572"/>
            <a:chOff x="7325013" y="5017107"/>
            <a:chExt cx="1138824" cy="1779284"/>
          </a:xfrm>
        </p:grpSpPr>
        <p:sp>
          <p:nvSpPr>
            <p:cNvPr id="10" name="Rectangle 190">
              <a:extLst>
                <a:ext uri="{FF2B5EF4-FFF2-40B4-BE49-F238E27FC236}">
                  <a16:creationId xmlns:a16="http://schemas.microsoft.com/office/drawing/2014/main" id="{4711CF85-BEEE-B01A-3F42-7F496DEA31AA}"/>
                </a:ext>
              </a:extLst>
            </p:cNvPr>
            <p:cNvSpPr>
              <a:spLocks noChangeArrowheads="1"/>
            </p:cNvSpPr>
            <p:nvPr/>
          </p:nvSpPr>
          <p:spPr bwMode="auto">
            <a:xfrm>
              <a:off x="7385678" y="5017107"/>
              <a:ext cx="903101" cy="1286303"/>
            </a:xfrm>
            <a:prstGeom prst="rect">
              <a:avLst/>
            </a:prstGeom>
            <a:noFill/>
            <a:ln w="6350">
              <a:solidFill>
                <a:schemeClr val="bg1"/>
              </a:solidFill>
              <a:miter lim="800000"/>
              <a:headEnd/>
              <a:tailEnd/>
            </a:ln>
            <a:extLst>
              <a:ext uri="{909E8E84-426E-40DD-AFC4-6F175D3DCCD1}">
                <a14:hiddenFill xmlns:a14="http://schemas.microsoft.com/office/drawing/2010/main">
                  <a:solidFill>
                    <a:srgbClr val="C0C0C0"/>
                  </a:solidFill>
                </a14:hiddenFill>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000" b="0" i="0" u="none" strike="noStrike" kern="1200" cap="none" spc="0" normalizeH="0" baseline="0" noProof="0">
                <a:ln>
                  <a:noFill/>
                </a:ln>
                <a:solidFill>
                  <a:prstClr val="black"/>
                </a:solidFill>
                <a:effectLst/>
                <a:uLnTx/>
                <a:uFillTx/>
                <a:latin typeface="Univers 45 Light" pitchFamily="82" charset="0"/>
                <a:ea typeface="ＭＳ Ｐゴシック" panose="020B0600070205080204" pitchFamily="34" charset="-128"/>
                <a:cs typeface="+mn-cs"/>
              </a:endParaRPr>
            </a:p>
          </p:txBody>
        </p:sp>
        <p:sp>
          <p:nvSpPr>
            <p:cNvPr id="12" name="Textplatzhalter 5">
              <a:extLst>
                <a:ext uri="{FF2B5EF4-FFF2-40B4-BE49-F238E27FC236}">
                  <a16:creationId xmlns:a16="http://schemas.microsoft.com/office/drawing/2014/main" id="{81E807A0-DF87-8277-1B81-DBCC342293D7}"/>
                </a:ext>
              </a:extLst>
            </p:cNvPr>
            <p:cNvSpPr txBox="1">
              <a:spLocks/>
            </p:cNvSpPr>
            <p:nvPr/>
          </p:nvSpPr>
          <p:spPr>
            <a:xfrm>
              <a:off x="7325013" y="6314286"/>
              <a:ext cx="1138824" cy="48210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420"/>
                </a:spcBef>
                <a:buFont typeface="Arial" panose="020B0604020202020204" pitchFamily="34" charset="0"/>
                <a:buNone/>
                <a:defRPr sz="700" kern="1200">
                  <a:solidFill>
                    <a:schemeClr val="tx1"/>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420"/>
                </a:spcBef>
                <a:spcAft>
                  <a:spcPts val="0"/>
                </a:spcAft>
                <a:buClrTx/>
                <a:buSzTx/>
                <a:buFont typeface="Arial" panose="020B0604020202020204" pitchFamily="34" charset="0"/>
                <a:buNone/>
                <a:tabLst/>
                <a:defRPr/>
              </a:pPr>
              <a:r>
                <a:rPr kumimoji="0" lang="pt-BR" sz="900" b="0" i="0" u="none" strike="noStrike" kern="1200" cap="none" spc="0" normalizeH="0" baseline="0" noProof="0" dirty="0">
                  <a:ln>
                    <a:noFill/>
                  </a:ln>
                  <a:solidFill>
                    <a:sysClr val="windowText" lastClr="000000"/>
                  </a:solidFill>
                  <a:effectLst/>
                  <a:uLnTx/>
                  <a:uFillTx/>
                  <a:latin typeface="Franklin Gothic Demi" panose="020B0703020102020204" pitchFamily="34" charset="0"/>
                  <a:ea typeface="+mn-ea"/>
                  <a:cs typeface="+mn-cs"/>
                </a:rPr>
                <a:t>1/2 Seite hoch</a:t>
              </a:r>
              <a:br>
                <a:rPr kumimoji="0" lang="pt-BR" sz="900" b="0" i="0" u="none" strike="noStrike" kern="1200" cap="none" spc="0" normalizeH="0" baseline="0" noProof="0" dirty="0">
                  <a:ln>
                    <a:noFill/>
                  </a:ln>
                  <a:solidFill>
                    <a:sysClr val="windowText" lastClr="000000"/>
                  </a:solidFill>
                  <a:effectLst/>
                  <a:uLnTx/>
                  <a:uFillTx/>
                  <a:latin typeface="Franklin Gothic Demi" panose="020B0703020102020204" pitchFamily="34" charset="0"/>
                  <a:ea typeface="+mn-ea"/>
                  <a:cs typeface="+mn-cs"/>
                </a:rPr>
              </a:br>
              <a:r>
                <a:rPr kumimoji="0" lang="pt-BR" sz="900" b="0" i="0" u="none" strike="noStrike" kern="1200" cap="none" spc="0" normalizeH="0" baseline="0" noProof="0" dirty="0">
                  <a:ln>
                    <a:noFill/>
                  </a:ln>
                  <a:solidFill>
                    <a:sysClr val="windowText" lastClr="000000"/>
                  </a:solidFill>
                  <a:effectLst/>
                  <a:uLnTx/>
                  <a:uFillTx/>
                  <a:latin typeface="Franklin Gothic Book" panose="020B0503020102020204" pitchFamily="34" charset="0"/>
                  <a:ea typeface="+mn-ea"/>
                  <a:cs typeface="+mn-cs"/>
                </a:rPr>
                <a:t>B 121 x H 371 mm</a:t>
              </a:r>
            </a:p>
            <a:p>
              <a:pPr marL="0" marR="0" lvl="0" indent="0" algn="l" defTabSz="914400" rtl="0" eaLnBrk="1" fontAlgn="auto" latinLnBrk="0" hangingPunct="1">
                <a:lnSpc>
                  <a:spcPct val="90000"/>
                </a:lnSpc>
                <a:spcBef>
                  <a:spcPts val="420"/>
                </a:spcBef>
                <a:spcAft>
                  <a:spcPts val="0"/>
                </a:spcAft>
                <a:buClrTx/>
                <a:buSzTx/>
                <a:buFont typeface="Arial" panose="020B0604020202020204" pitchFamily="34" charset="0"/>
                <a:buNone/>
                <a:tabLst/>
                <a:defRPr/>
              </a:pPr>
              <a:endParaRPr kumimoji="0" lang="de-DE" sz="700" b="0" i="0" u="none" strike="noStrike" kern="1200" cap="none" spc="0" normalizeH="0" baseline="0" noProof="0" dirty="0">
                <a:ln>
                  <a:noFill/>
                </a:ln>
                <a:solidFill>
                  <a:sysClr val="windowText" lastClr="000000"/>
                </a:solidFill>
                <a:effectLst/>
                <a:uLnTx/>
                <a:uFillTx/>
                <a:latin typeface="Franklin Gothic Book" panose="020B0503020102020204" pitchFamily="34" charset="0"/>
                <a:ea typeface="+mn-ea"/>
                <a:cs typeface="+mn-cs"/>
              </a:endParaRPr>
            </a:p>
          </p:txBody>
        </p:sp>
      </p:grpSp>
      <p:sp>
        <p:nvSpPr>
          <p:cNvPr id="13" name="Rectangle 190">
            <a:extLst>
              <a:ext uri="{FF2B5EF4-FFF2-40B4-BE49-F238E27FC236}">
                <a16:creationId xmlns:a16="http://schemas.microsoft.com/office/drawing/2014/main" id="{B4B142BF-B43E-5D64-CE41-FB3B55EB857A}"/>
              </a:ext>
            </a:extLst>
          </p:cNvPr>
          <p:cNvSpPr>
            <a:spLocks noChangeArrowheads="1"/>
          </p:cNvSpPr>
          <p:nvPr/>
        </p:nvSpPr>
        <p:spPr bwMode="auto">
          <a:xfrm>
            <a:off x="10070317" y="1480722"/>
            <a:ext cx="1386582" cy="1896032"/>
          </a:xfrm>
          <a:prstGeom prst="rect">
            <a:avLst/>
          </a:prstGeom>
          <a:noFill/>
          <a:ln w="6350">
            <a:solidFill>
              <a:schemeClr val="bg1"/>
            </a:solidFill>
            <a:miter lim="800000"/>
            <a:headEnd/>
            <a:tailEnd/>
          </a:ln>
          <a:extLst>
            <a:ext uri="{909E8E84-426E-40DD-AFC4-6F175D3DCCD1}">
              <a14:hiddenFill xmlns:a14="http://schemas.microsoft.com/office/drawing/2010/main">
                <a:solidFill>
                  <a:srgbClr val="C0C0C0"/>
                </a:solidFill>
              </a14:hiddenFill>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000" b="0" i="0" u="none" strike="noStrike" kern="1200" cap="none" spc="0" normalizeH="0" baseline="0" noProof="0">
              <a:ln>
                <a:noFill/>
              </a:ln>
              <a:solidFill>
                <a:prstClr val="black"/>
              </a:solidFill>
              <a:effectLst/>
              <a:uLnTx/>
              <a:uFillTx/>
              <a:latin typeface="Univers 45 Light" pitchFamily="82" charset="0"/>
              <a:ea typeface="ＭＳ Ｐゴシック" panose="020B0600070205080204" pitchFamily="34" charset="-128"/>
              <a:cs typeface="+mn-cs"/>
            </a:endParaRPr>
          </a:p>
        </p:txBody>
      </p:sp>
      <p:sp>
        <p:nvSpPr>
          <p:cNvPr id="14" name="Rectangle 190">
            <a:extLst>
              <a:ext uri="{FF2B5EF4-FFF2-40B4-BE49-F238E27FC236}">
                <a16:creationId xmlns:a16="http://schemas.microsoft.com/office/drawing/2014/main" id="{B590D973-9DED-9EC1-6FF4-1132471BA55B}"/>
              </a:ext>
            </a:extLst>
          </p:cNvPr>
          <p:cNvSpPr>
            <a:spLocks noChangeArrowheads="1"/>
          </p:cNvSpPr>
          <p:nvPr/>
        </p:nvSpPr>
        <p:spPr bwMode="auto">
          <a:xfrm>
            <a:off x="5125549" y="3814476"/>
            <a:ext cx="1336315" cy="1793785"/>
          </a:xfrm>
          <a:prstGeom prst="rect">
            <a:avLst/>
          </a:prstGeom>
          <a:noFill/>
          <a:ln w="6350">
            <a:solidFill>
              <a:schemeClr val="bg1"/>
            </a:solidFill>
            <a:miter lim="800000"/>
            <a:headEnd/>
            <a:tailEnd/>
          </a:ln>
          <a:extLst>
            <a:ext uri="{909E8E84-426E-40DD-AFC4-6F175D3DCCD1}">
              <a14:hiddenFill xmlns:a14="http://schemas.microsoft.com/office/drawing/2010/main">
                <a:solidFill>
                  <a:srgbClr val="C0C0C0"/>
                </a:solidFill>
              </a14:hiddenFill>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000" b="0" i="0" u="none" strike="noStrike" kern="1200" cap="none" spc="0" normalizeH="0" baseline="0" noProof="0">
              <a:ln>
                <a:noFill/>
              </a:ln>
              <a:solidFill>
                <a:prstClr val="black"/>
              </a:solidFill>
              <a:effectLst/>
              <a:uLnTx/>
              <a:uFillTx/>
              <a:latin typeface="Univers 45 Light" pitchFamily="82" charset="0"/>
              <a:ea typeface="ＭＳ Ｐゴシック" panose="020B0600070205080204" pitchFamily="34" charset="-128"/>
              <a:cs typeface="+mn-cs"/>
            </a:endParaRPr>
          </a:p>
        </p:txBody>
      </p:sp>
      <p:pic>
        <p:nvPicPr>
          <p:cNvPr id="15" name="Grafik 14">
            <a:extLst>
              <a:ext uri="{FF2B5EF4-FFF2-40B4-BE49-F238E27FC236}">
                <a16:creationId xmlns:a16="http://schemas.microsoft.com/office/drawing/2014/main" id="{CF7A8207-A1AE-CD32-750C-0418E8828065}"/>
              </a:ext>
            </a:extLst>
          </p:cNvPr>
          <p:cNvPicPr>
            <a:picLocks noChangeAspect="1"/>
          </p:cNvPicPr>
          <p:nvPr/>
        </p:nvPicPr>
        <p:blipFill>
          <a:blip r:embed="rId4"/>
          <a:stretch>
            <a:fillRect/>
          </a:stretch>
        </p:blipFill>
        <p:spPr>
          <a:xfrm>
            <a:off x="5169351" y="1521317"/>
            <a:ext cx="1253133" cy="1804330"/>
          </a:xfrm>
          <a:prstGeom prst="rect">
            <a:avLst/>
          </a:prstGeom>
        </p:spPr>
      </p:pic>
      <p:pic>
        <p:nvPicPr>
          <p:cNvPr id="16" name="Grafik 15">
            <a:extLst>
              <a:ext uri="{FF2B5EF4-FFF2-40B4-BE49-F238E27FC236}">
                <a16:creationId xmlns:a16="http://schemas.microsoft.com/office/drawing/2014/main" id="{B5C74BFB-8EF6-A25F-9E36-35BA5A57DEC1}"/>
              </a:ext>
            </a:extLst>
          </p:cNvPr>
          <p:cNvPicPr>
            <a:picLocks noChangeAspect="1"/>
          </p:cNvPicPr>
          <p:nvPr/>
        </p:nvPicPr>
        <p:blipFill>
          <a:blip r:embed="rId5"/>
          <a:stretch>
            <a:fillRect/>
          </a:stretch>
        </p:blipFill>
        <p:spPr>
          <a:xfrm>
            <a:off x="8331200" y="1537240"/>
            <a:ext cx="578862" cy="1788407"/>
          </a:xfrm>
          <a:prstGeom prst="rect">
            <a:avLst/>
          </a:prstGeom>
        </p:spPr>
      </p:pic>
      <p:pic>
        <p:nvPicPr>
          <p:cNvPr id="18" name="Grafik 17">
            <a:extLst>
              <a:ext uri="{FF2B5EF4-FFF2-40B4-BE49-F238E27FC236}">
                <a16:creationId xmlns:a16="http://schemas.microsoft.com/office/drawing/2014/main" id="{855B376D-CBFF-EABB-4318-29FB792CC396}"/>
              </a:ext>
            </a:extLst>
          </p:cNvPr>
          <p:cNvPicPr>
            <a:picLocks noChangeAspect="1"/>
          </p:cNvPicPr>
          <p:nvPr/>
        </p:nvPicPr>
        <p:blipFill>
          <a:blip r:embed="rId6"/>
          <a:stretch>
            <a:fillRect/>
          </a:stretch>
        </p:blipFill>
        <p:spPr>
          <a:xfrm>
            <a:off x="10141832" y="2413903"/>
            <a:ext cx="1237367" cy="911744"/>
          </a:xfrm>
          <a:prstGeom prst="rect">
            <a:avLst/>
          </a:prstGeom>
        </p:spPr>
      </p:pic>
      <p:sp>
        <p:nvSpPr>
          <p:cNvPr id="20" name="Textplatzhalter 5">
            <a:extLst>
              <a:ext uri="{FF2B5EF4-FFF2-40B4-BE49-F238E27FC236}">
                <a16:creationId xmlns:a16="http://schemas.microsoft.com/office/drawing/2014/main" id="{A0142FEE-B6A2-779E-31DF-E3175AA60B0C}"/>
              </a:ext>
            </a:extLst>
          </p:cNvPr>
          <p:cNvSpPr txBox="1">
            <a:spLocks/>
          </p:cNvSpPr>
          <p:nvPr/>
        </p:nvSpPr>
        <p:spPr>
          <a:xfrm>
            <a:off x="9976533" y="3408280"/>
            <a:ext cx="1732632" cy="71141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420"/>
              </a:spcBef>
              <a:buFont typeface="Arial" panose="020B0604020202020204" pitchFamily="34" charset="0"/>
              <a:buNone/>
              <a:defRPr sz="700" kern="1200">
                <a:solidFill>
                  <a:schemeClr val="tx1"/>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420"/>
              </a:spcBef>
              <a:spcAft>
                <a:spcPts val="0"/>
              </a:spcAft>
              <a:buClrTx/>
              <a:buSzTx/>
              <a:buFont typeface="Arial" panose="020B0604020202020204" pitchFamily="34" charset="0"/>
              <a:buNone/>
              <a:tabLst/>
              <a:defRPr/>
            </a:pPr>
            <a:r>
              <a:rPr kumimoji="0" lang="pt-BR" sz="900" b="0" i="0" u="none" strike="noStrike" kern="1200" cap="none" spc="0" normalizeH="0" baseline="0" noProof="0" dirty="0">
                <a:ln>
                  <a:noFill/>
                </a:ln>
                <a:solidFill>
                  <a:sysClr val="windowText" lastClr="000000"/>
                </a:solidFill>
                <a:effectLst/>
                <a:uLnTx/>
                <a:uFillTx/>
                <a:latin typeface="Franklin Gothic Demi" panose="020B0703020102020204" pitchFamily="34" charset="0"/>
                <a:ea typeface="+mn-ea"/>
                <a:cs typeface="+mn-cs"/>
              </a:rPr>
              <a:t>1/2 Seite quer</a:t>
            </a:r>
            <a:br>
              <a:rPr kumimoji="0" lang="pt-BR" sz="900" b="0" i="0" u="none" strike="noStrike" kern="1200" cap="none" spc="0" normalizeH="0" baseline="0" noProof="0" dirty="0">
                <a:ln>
                  <a:noFill/>
                </a:ln>
                <a:solidFill>
                  <a:sysClr val="windowText" lastClr="000000"/>
                </a:solidFill>
                <a:effectLst/>
                <a:uLnTx/>
                <a:uFillTx/>
                <a:latin typeface="Franklin Gothic Demi" panose="020B0703020102020204" pitchFamily="34" charset="0"/>
                <a:ea typeface="+mn-ea"/>
                <a:cs typeface="+mn-cs"/>
              </a:rPr>
            </a:br>
            <a:r>
              <a:rPr kumimoji="0" lang="pt-BR" sz="900" b="0" i="0" u="none" strike="noStrike" kern="1200" cap="none" spc="0" normalizeH="0" baseline="0" noProof="0" dirty="0">
                <a:ln>
                  <a:noFill/>
                </a:ln>
                <a:solidFill>
                  <a:sysClr val="windowText" lastClr="000000"/>
                </a:solidFill>
                <a:effectLst/>
                <a:uLnTx/>
                <a:uFillTx/>
                <a:latin typeface="Franklin Gothic Book" panose="020B0503020102020204" pitchFamily="34" charset="0"/>
                <a:ea typeface="+mn-ea"/>
                <a:cs typeface="+mn-cs"/>
              </a:rPr>
              <a:t>B 247 x H 189,2 mm</a:t>
            </a:r>
          </a:p>
          <a:p>
            <a:pPr marL="0" marR="0" lvl="0" indent="0" algn="l" defTabSz="914400" rtl="0" eaLnBrk="1" fontAlgn="auto" latinLnBrk="0" hangingPunct="1">
              <a:lnSpc>
                <a:spcPct val="90000"/>
              </a:lnSpc>
              <a:spcBef>
                <a:spcPts val="420"/>
              </a:spcBef>
              <a:spcAft>
                <a:spcPts val="0"/>
              </a:spcAft>
              <a:buClrTx/>
              <a:buSzTx/>
              <a:buFont typeface="Arial" panose="020B0604020202020204" pitchFamily="34" charset="0"/>
              <a:buNone/>
              <a:tabLst/>
              <a:defRPr/>
            </a:pPr>
            <a:endParaRPr kumimoji="0" lang="de-DE" sz="700" b="0" i="0" u="none" strike="noStrike" kern="1200" cap="none" spc="0" normalizeH="0" baseline="0" noProof="0" dirty="0">
              <a:ln>
                <a:noFill/>
              </a:ln>
              <a:solidFill>
                <a:sysClr val="windowText" lastClr="000000"/>
              </a:solidFill>
              <a:effectLst/>
              <a:uLnTx/>
              <a:uFillTx/>
              <a:latin typeface="Franklin Gothic Book" panose="020B0503020102020204" pitchFamily="34" charset="0"/>
              <a:ea typeface="+mn-ea"/>
              <a:cs typeface="+mn-cs"/>
            </a:endParaRPr>
          </a:p>
        </p:txBody>
      </p:sp>
      <p:pic>
        <p:nvPicPr>
          <p:cNvPr id="21" name="Grafik 20">
            <a:extLst>
              <a:ext uri="{FF2B5EF4-FFF2-40B4-BE49-F238E27FC236}">
                <a16:creationId xmlns:a16="http://schemas.microsoft.com/office/drawing/2014/main" id="{60DCC841-871B-57C5-94F2-CBA49886B636}"/>
              </a:ext>
            </a:extLst>
          </p:cNvPr>
          <p:cNvPicPr>
            <a:picLocks noChangeAspect="1"/>
          </p:cNvPicPr>
          <p:nvPr/>
        </p:nvPicPr>
        <p:blipFill>
          <a:blip r:embed="rId7"/>
          <a:stretch>
            <a:fillRect/>
          </a:stretch>
        </p:blipFill>
        <p:spPr>
          <a:xfrm>
            <a:off x="5197058" y="4999369"/>
            <a:ext cx="1253133" cy="595310"/>
          </a:xfrm>
          <a:prstGeom prst="rect">
            <a:avLst/>
          </a:prstGeom>
        </p:spPr>
      </p:pic>
      <p:sp>
        <p:nvSpPr>
          <p:cNvPr id="22" name="Textplatzhalter 5">
            <a:extLst>
              <a:ext uri="{FF2B5EF4-FFF2-40B4-BE49-F238E27FC236}">
                <a16:creationId xmlns:a16="http://schemas.microsoft.com/office/drawing/2014/main" id="{222B19AF-DAAE-6CB1-E1C9-B3C8A123601B}"/>
              </a:ext>
            </a:extLst>
          </p:cNvPr>
          <p:cNvSpPr txBox="1">
            <a:spLocks/>
          </p:cNvSpPr>
          <p:nvPr/>
        </p:nvSpPr>
        <p:spPr>
          <a:xfrm>
            <a:off x="5046858" y="5687912"/>
            <a:ext cx="1732632" cy="71141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420"/>
              </a:spcBef>
              <a:buFont typeface="Arial" panose="020B0604020202020204" pitchFamily="34" charset="0"/>
              <a:buNone/>
              <a:defRPr sz="700" kern="1200">
                <a:solidFill>
                  <a:schemeClr val="tx1"/>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420"/>
              </a:spcBef>
              <a:spcAft>
                <a:spcPts val="0"/>
              </a:spcAft>
              <a:buClrTx/>
              <a:buSzTx/>
              <a:buFont typeface="Arial" panose="020B0604020202020204" pitchFamily="34" charset="0"/>
              <a:buNone/>
              <a:tabLst/>
              <a:defRPr/>
            </a:pPr>
            <a:r>
              <a:rPr kumimoji="0" lang="pt-BR" sz="900" b="0" i="0" u="none" strike="noStrike" kern="1200" cap="none" spc="0" normalizeH="0" baseline="0" noProof="0" dirty="0">
                <a:ln>
                  <a:noFill/>
                </a:ln>
                <a:solidFill>
                  <a:sysClr val="windowText" lastClr="000000"/>
                </a:solidFill>
                <a:effectLst/>
                <a:uLnTx/>
                <a:uFillTx/>
                <a:latin typeface="Franklin Gothic Demi" panose="020B0703020102020204" pitchFamily="34" charset="0"/>
                <a:ea typeface="+mn-ea"/>
                <a:cs typeface="+mn-cs"/>
              </a:rPr>
              <a:t>1/3 Seite quer</a:t>
            </a:r>
            <a:br>
              <a:rPr kumimoji="0" lang="pt-BR" sz="900" b="0" i="0" u="none" strike="noStrike" kern="1200" cap="none" spc="0" normalizeH="0" baseline="0" noProof="0" dirty="0">
                <a:ln>
                  <a:noFill/>
                </a:ln>
                <a:solidFill>
                  <a:sysClr val="windowText" lastClr="000000"/>
                </a:solidFill>
                <a:effectLst/>
                <a:uLnTx/>
                <a:uFillTx/>
                <a:latin typeface="Franklin Gothic Demi" panose="020B0703020102020204" pitchFamily="34" charset="0"/>
                <a:ea typeface="+mn-ea"/>
                <a:cs typeface="+mn-cs"/>
              </a:rPr>
            </a:br>
            <a:r>
              <a:rPr kumimoji="0" lang="pt-BR" sz="900" b="0" i="0" u="none" strike="noStrike" kern="1200" cap="none" spc="0" normalizeH="0" baseline="0" noProof="0" dirty="0">
                <a:ln>
                  <a:noFill/>
                </a:ln>
                <a:solidFill>
                  <a:sysClr val="windowText" lastClr="000000"/>
                </a:solidFill>
                <a:effectLst/>
                <a:uLnTx/>
                <a:uFillTx/>
                <a:latin typeface="Franklin Gothic Book" panose="020B0503020102020204" pitchFamily="34" charset="0"/>
                <a:ea typeface="+mn-ea"/>
                <a:cs typeface="+mn-cs"/>
              </a:rPr>
              <a:t>B 247 x H 127 mm</a:t>
            </a:r>
          </a:p>
          <a:p>
            <a:pPr marL="0" marR="0" lvl="0" indent="0" algn="l" defTabSz="914400" rtl="0" eaLnBrk="1" fontAlgn="auto" latinLnBrk="0" hangingPunct="1">
              <a:lnSpc>
                <a:spcPct val="90000"/>
              </a:lnSpc>
              <a:spcBef>
                <a:spcPts val="420"/>
              </a:spcBef>
              <a:spcAft>
                <a:spcPts val="0"/>
              </a:spcAft>
              <a:buClrTx/>
              <a:buSzTx/>
              <a:buFont typeface="Arial" panose="020B0604020202020204" pitchFamily="34" charset="0"/>
              <a:buNone/>
              <a:tabLst/>
              <a:defRPr/>
            </a:pPr>
            <a:endParaRPr kumimoji="0" lang="de-DE" sz="700" b="0" i="0" u="none" strike="noStrike" kern="1200" cap="none" spc="0" normalizeH="0" baseline="0" noProof="0" dirty="0">
              <a:ln>
                <a:noFill/>
              </a:ln>
              <a:solidFill>
                <a:sysClr val="windowText" lastClr="000000"/>
              </a:solidFill>
              <a:effectLst/>
              <a:uLnTx/>
              <a:uFillTx/>
              <a:latin typeface="Franklin Gothic Book" panose="020B0503020102020204" pitchFamily="34" charset="0"/>
              <a:ea typeface="+mn-ea"/>
              <a:cs typeface="+mn-cs"/>
            </a:endParaRPr>
          </a:p>
        </p:txBody>
      </p:sp>
      <p:sp>
        <p:nvSpPr>
          <p:cNvPr id="23" name="Rectangle 190">
            <a:extLst>
              <a:ext uri="{FF2B5EF4-FFF2-40B4-BE49-F238E27FC236}">
                <a16:creationId xmlns:a16="http://schemas.microsoft.com/office/drawing/2014/main" id="{8C91A6CA-B597-8821-A43B-31AE149602DF}"/>
              </a:ext>
            </a:extLst>
          </p:cNvPr>
          <p:cNvSpPr>
            <a:spLocks noChangeArrowheads="1"/>
          </p:cNvSpPr>
          <p:nvPr/>
        </p:nvSpPr>
        <p:spPr bwMode="auto">
          <a:xfrm>
            <a:off x="7604378" y="3820136"/>
            <a:ext cx="1373998" cy="1793785"/>
          </a:xfrm>
          <a:prstGeom prst="rect">
            <a:avLst/>
          </a:prstGeom>
          <a:noFill/>
          <a:ln w="6350">
            <a:solidFill>
              <a:schemeClr val="bg1"/>
            </a:solidFill>
            <a:miter lim="800000"/>
            <a:headEnd/>
            <a:tailEnd/>
          </a:ln>
          <a:extLst>
            <a:ext uri="{909E8E84-426E-40DD-AFC4-6F175D3DCCD1}">
              <a14:hiddenFill xmlns:a14="http://schemas.microsoft.com/office/drawing/2010/main">
                <a:solidFill>
                  <a:srgbClr val="C0C0C0"/>
                </a:solidFill>
              </a14:hiddenFill>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000" b="0" i="0" u="none" strike="noStrike" kern="1200" cap="none" spc="0" normalizeH="0" baseline="0" noProof="0">
              <a:ln>
                <a:noFill/>
              </a:ln>
              <a:solidFill>
                <a:prstClr val="black"/>
              </a:solidFill>
              <a:effectLst/>
              <a:uLnTx/>
              <a:uFillTx/>
              <a:latin typeface="Univers 45 Light" pitchFamily="82" charset="0"/>
              <a:ea typeface="ＭＳ Ｐゴシック" panose="020B0600070205080204" pitchFamily="34" charset="-128"/>
              <a:cs typeface="+mn-cs"/>
            </a:endParaRPr>
          </a:p>
        </p:txBody>
      </p:sp>
      <p:sp>
        <p:nvSpPr>
          <p:cNvPr id="24" name="Textplatzhalter 5">
            <a:extLst>
              <a:ext uri="{FF2B5EF4-FFF2-40B4-BE49-F238E27FC236}">
                <a16:creationId xmlns:a16="http://schemas.microsoft.com/office/drawing/2014/main" id="{CFF56E4D-08B1-C960-E565-AB1079B48FEF}"/>
              </a:ext>
            </a:extLst>
          </p:cNvPr>
          <p:cNvSpPr txBox="1">
            <a:spLocks/>
          </p:cNvSpPr>
          <p:nvPr/>
        </p:nvSpPr>
        <p:spPr>
          <a:xfrm>
            <a:off x="7512081" y="5687912"/>
            <a:ext cx="1732632" cy="71141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420"/>
              </a:spcBef>
              <a:buFont typeface="Arial" panose="020B0604020202020204" pitchFamily="34" charset="0"/>
              <a:buNone/>
              <a:defRPr sz="700" kern="1200">
                <a:solidFill>
                  <a:schemeClr val="tx1"/>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420"/>
              </a:spcBef>
              <a:spcAft>
                <a:spcPts val="0"/>
              </a:spcAft>
              <a:buClrTx/>
              <a:buSzTx/>
              <a:buFont typeface="Arial" panose="020B0604020202020204" pitchFamily="34" charset="0"/>
              <a:buNone/>
              <a:tabLst/>
              <a:defRPr/>
            </a:pPr>
            <a:r>
              <a:rPr kumimoji="0" lang="pt-BR" sz="900" b="0" i="0" u="none" strike="noStrike" kern="1200" cap="none" spc="0" normalizeH="0" baseline="0" noProof="0" dirty="0">
                <a:ln>
                  <a:noFill/>
                </a:ln>
                <a:solidFill>
                  <a:sysClr val="windowText" lastClr="000000"/>
                </a:solidFill>
                <a:effectLst/>
                <a:uLnTx/>
                <a:uFillTx/>
                <a:latin typeface="Franklin Gothic Demi" panose="020B0703020102020204" pitchFamily="34" charset="0"/>
                <a:ea typeface="+mn-ea"/>
                <a:cs typeface="+mn-cs"/>
              </a:rPr>
              <a:t>Eckfeld 1/4 Seite</a:t>
            </a:r>
            <a:br>
              <a:rPr kumimoji="0" lang="pt-BR" sz="900" b="0" i="0" u="none" strike="noStrike" kern="1200" cap="none" spc="0" normalizeH="0" baseline="0" noProof="0" dirty="0">
                <a:ln>
                  <a:noFill/>
                </a:ln>
                <a:solidFill>
                  <a:sysClr val="windowText" lastClr="000000"/>
                </a:solidFill>
                <a:effectLst/>
                <a:uLnTx/>
                <a:uFillTx/>
                <a:latin typeface="Franklin Gothic Demi" panose="020B0703020102020204" pitchFamily="34" charset="0"/>
                <a:ea typeface="+mn-ea"/>
                <a:cs typeface="+mn-cs"/>
              </a:rPr>
            </a:br>
            <a:r>
              <a:rPr kumimoji="0" lang="pt-BR" sz="900" b="0" i="0" u="none" strike="noStrike" kern="1200" cap="none" spc="0" normalizeH="0" baseline="0" noProof="0" dirty="0">
                <a:ln>
                  <a:noFill/>
                </a:ln>
                <a:solidFill>
                  <a:sysClr val="windowText" lastClr="000000"/>
                </a:solidFill>
                <a:effectLst/>
                <a:uLnTx/>
                <a:uFillTx/>
                <a:latin typeface="Franklin Gothic Book" panose="020B0503020102020204" pitchFamily="34" charset="0"/>
                <a:ea typeface="+mn-ea"/>
                <a:cs typeface="+mn-cs"/>
              </a:rPr>
              <a:t>B 139 x H 168,7 mm</a:t>
            </a:r>
          </a:p>
          <a:p>
            <a:pPr marL="0" marR="0" lvl="0" indent="0" algn="l" defTabSz="914400" rtl="0" eaLnBrk="1" fontAlgn="auto" latinLnBrk="0" hangingPunct="1">
              <a:lnSpc>
                <a:spcPct val="90000"/>
              </a:lnSpc>
              <a:spcBef>
                <a:spcPts val="420"/>
              </a:spcBef>
              <a:spcAft>
                <a:spcPts val="0"/>
              </a:spcAft>
              <a:buClrTx/>
              <a:buSzTx/>
              <a:buFont typeface="Arial" panose="020B0604020202020204" pitchFamily="34" charset="0"/>
              <a:buNone/>
              <a:tabLst/>
              <a:defRPr/>
            </a:pPr>
            <a:endParaRPr kumimoji="0" lang="de-DE" sz="700" b="0" i="0" u="none" strike="noStrike" kern="1200" cap="none" spc="0" normalizeH="0" baseline="0" noProof="0" dirty="0">
              <a:ln>
                <a:noFill/>
              </a:ln>
              <a:solidFill>
                <a:sysClr val="windowText" lastClr="000000"/>
              </a:solidFill>
              <a:effectLst/>
              <a:uLnTx/>
              <a:uFillTx/>
              <a:latin typeface="Franklin Gothic Book" panose="020B0503020102020204" pitchFamily="34" charset="0"/>
              <a:ea typeface="+mn-ea"/>
              <a:cs typeface="+mn-cs"/>
            </a:endParaRPr>
          </a:p>
        </p:txBody>
      </p:sp>
      <p:pic>
        <p:nvPicPr>
          <p:cNvPr id="25" name="Grafik 24">
            <a:extLst>
              <a:ext uri="{FF2B5EF4-FFF2-40B4-BE49-F238E27FC236}">
                <a16:creationId xmlns:a16="http://schemas.microsoft.com/office/drawing/2014/main" id="{33D5B6C1-5140-50B5-6ECB-20ACEA09DF84}"/>
              </a:ext>
            </a:extLst>
          </p:cNvPr>
          <p:cNvPicPr>
            <a:picLocks noChangeAspect="1"/>
          </p:cNvPicPr>
          <p:nvPr/>
        </p:nvPicPr>
        <p:blipFill>
          <a:blip r:embed="rId8"/>
          <a:stretch>
            <a:fillRect/>
          </a:stretch>
        </p:blipFill>
        <p:spPr>
          <a:xfrm>
            <a:off x="8285017" y="4811750"/>
            <a:ext cx="643517" cy="766743"/>
          </a:xfrm>
          <a:prstGeom prst="rect">
            <a:avLst/>
          </a:prstGeom>
        </p:spPr>
      </p:pic>
      <p:grpSp>
        <p:nvGrpSpPr>
          <p:cNvPr id="29" name="Gruppieren 28">
            <a:extLst>
              <a:ext uri="{FF2B5EF4-FFF2-40B4-BE49-F238E27FC236}">
                <a16:creationId xmlns:a16="http://schemas.microsoft.com/office/drawing/2014/main" id="{819BCDA5-A0E3-3E1F-5487-F3D384575AF3}"/>
              </a:ext>
            </a:extLst>
          </p:cNvPr>
          <p:cNvGrpSpPr/>
          <p:nvPr/>
        </p:nvGrpSpPr>
        <p:grpSpPr>
          <a:xfrm>
            <a:off x="10013447" y="3814476"/>
            <a:ext cx="1980255" cy="2472648"/>
            <a:chOff x="8159586" y="3181806"/>
            <a:chExt cx="1338670" cy="1739825"/>
          </a:xfrm>
        </p:grpSpPr>
        <p:grpSp>
          <p:nvGrpSpPr>
            <p:cNvPr id="37" name="Gruppieren 36">
              <a:extLst>
                <a:ext uri="{FF2B5EF4-FFF2-40B4-BE49-F238E27FC236}">
                  <a16:creationId xmlns:a16="http://schemas.microsoft.com/office/drawing/2014/main" id="{3F5287AD-E00C-15B6-584B-C0DFE04ADA02}"/>
                </a:ext>
              </a:extLst>
            </p:cNvPr>
            <p:cNvGrpSpPr/>
            <p:nvPr/>
          </p:nvGrpSpPr>
          <p:grpSpPr>
            <a:xfrm>
              <a:off x="8159586" y="3181806"/>
              <a:ext cx="1338670" cy="1739825"/>
              <a:chOff x="6388540" y="3162556"/>
              <a:chExt cx="1338670" cy="1739825"/>
            </a:xfrm>
          </p:grpSpPr>
          <p:grpSp>
            <p:nvGrpSpPr>
              <p:cNvPr id="39" name="Gruppieren 38">
                <a:extLst>
                  <a:ext uri="{FF2B5EF4-FFF2-40B4-BE49-F238E27FC236}">
                    <a16:creationId xmlns:a16="http://schemas.microsoft.com/office/drawing/2014/main" id="{01C2E768-7AF1-27D8-90E0-A1BFEC8A3A0D}"/>
                  </a:ext>
                </a:extLst>
              </p:cNvPr>
              <p:cNvGrpSpPr/>
              <p:nvPr/>
            </p:nvGrpSpPr>
            <p:grpSpPr>
              <a:xfrm>
                <a:off x="6388540" y="3162556"/>
                <a:ext cx="1338670" cy="1739825"/>
                <a:chOff x="4574591" y="1599772"/>
                <a:chExt cx="1338670" cy="1739825"/>
              </a:xfrm>
            </p:grpSpPr>
            <p:grpSp>
              <p:nvGrpSpPr>
                <p:cNvPr id="41" name="Gruppieren 40">
                  <a:extLst>
                    <a:ext uri="{FF2B5EF4-FFF2-40B4-BE49-F238E27FC236}">
                      <a16:creationId xmlns:a16="http://schemas.microsoft.com/office/drawing/2014/main" id="{1A23AAC2-B405-3546-BB68-6B2DCC7F35DC}"/>
                    </a:ext>
                  </a:extLst>
                </p:cNvPr>
                <p:cNvGrpSpPr/>
                <p:nvPr/>
              </p:nvGrpSpPr>
              <p:grpSpPr>
                <a:xfrm flipH="1">
                  <a:off x="4653437" y="1599772"/>
                  <a:ext cx="916625" cy="1286303"/>
                  <a:chOff x="647700" y="2381250"/>
                  <a:chExt cx="2349500" cy="3422650"/>
                </a:xfrm>
              </p:grpSpPr>
              <p:sp>
                <p:nvSpPr>
                  <p:cNvPr id="43" name="Rechteck 42">
                    <a:extLst>
                      <a:ext uri="{FF2B5EF4-FFF2-40B4-BE49-F238E27FC236}">
                        <a16:creationId xmlns:a16="http://schemas.microsoft.com/office/drawing/2014/main" id="{3CCED21C-A4CD-DE21-D489-ACC9FEF16F12}"/>
                      </a:ext>
                    </a:extLst>
                  </p:cNvPr>
                  <p:cNvSpPr/>
                  <p:nvPr/>
                </p:nvSpPr>
                <p:spPr>
                  <a:xfrm>
                    <a:off x="717355" y="4530822"/>
                    <a:ext cx="1029048" cy="1144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3"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Franklin Gothic Book"/>
                      <a:ea typeface="+mn-ea"/>
                      <a:cs typeface="+mn-cs"/>
                    </a:endParaRPr>
                  </a:p>
                </p:txBody>
              </p:sp>
              <p:sp>
                <p:nvSpPr>
                  <p:cNvPr id="44" name="Rechteck 43">
                    <a:extLst>
                      <a:ext uri="{FF2B5EF4-FFF2-40B4-BE49-F238E27FC236}">
                        <a16:creationId xmlns:a16="http://schemas.microsoft.com/office/drawing/2014/main" id="{C1757858-F0FE-CB6A-97C5-6C14B3E13510}"/>
                      </a:ext>
                    </a:extLst>
                  </p:cNvPr>
                  <p:cNvSpPr/>
                  <p:nvPr/>
                </p:nvSpPr>
                <p:spPr>
                  <a:xfrm>
                    <a:off x="647700" y="2381250"/>
                    <a:ext cx="2349500" cy="3422650"/>
                  </a:xfrm>
                  <a:prstGeom prst="rect">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3"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Franklin Gothic Book"/>
                      <a:ea typeface="+mn-ea"/>
                      <a:cs typeface="+mn-cs"/>
                    </a:endParaRPr>
                  </a:p>
                </p:txBody>
              </p:sp>
            </p:grpSp>
            <p:sp>
              <p:nvSpPr>
                <p:cNvPr id="42" name="Textplatzhalter 3">
                  <a:extLst>
                    <a:ext uri="{FF2B5EF4-FFF2-40B4-BE49-F238E27FC236}">
                      <a16:creationId xmlns:a16="http://schemas.microsoft.com/office/drawing/2014/main" id="{57E164F3-C35C-E481-34F9-5873FCC9D649}"/>
                    </a:ext>
                  </a:extLst>
                </p:cNvPr>
                <p:cNvSpPr txBox="1">
                  <a:spLocks/>
                </p:cNvSpPr>
                <p:nvPr/>
              </p:nvSpPr>
              <p:spPr>
                <a:xfrm>
                  <a:off x="4574591" y="2923519"/>
                  <a:ext cx="1338670" cy="41607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420"/>
                    </a:spcBef>
                    <a:buFont typeface="Arial" panose="020B0604020202020204" pitchFamily="34" charset="0"/>
                    <a:buNone/>
                    <a:defRPr sz="700" kern="1200">
                      <a:solidFill>
                        <a:schemeClr val="tx1"/>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420"/>
                    </a:spcBef>
                    <a:spcAft>
                      <a:spcPts val="0"/>
                    </a:spcAft>
                    <a:buClrTx/>
                    <a:buSzTx/>
                    <a:buFont typeface="Arial" panose="020B0604020202020204" pitchFamily="34" charset="0"/>
                    <a:buNone/>
                    <a:tabLst/>
                    <a:defRPr/>
                  </a:pPr>
                  <a:r>
                    <a:rPr kumimoji="0" lang="de-DE" sz="900" b="0" i="0" u="none" strike="noStrike" kern="1200" cap="none" spc="0" normalizeH="0" baseline="0" noProof="0" dirty="0">
                      <a:ln>
                        <a:noFill/>
                      </a:ln>
                      <a:solidFill>
                        <a:sysClr val="windowText" lastClr="000000"/>
                      </a:solidFill>
                      <a:effectLst/>
                      <a:uLnTx/>
                      <a:uFillTx/>
                      <a:latin typeface="Franklin Gothic Demi" panose="020B0703020102020204" pitchFamily="34" charset="0"/>
                      <a:ea typeface="+mn-ea"/>
                      <a:cs typeface="+mn-cs"/>
                    </a:rPr>
                    <a:t>1/6 Seite</a:t>
                  </a:r>
                  <a:br>
                    <a:rPr kumimoji="0" lang="de-DE" sz="900" b="0" i="0" u="none" strike="noStrike" kern="1200" cap="none" spc="0" normalizeH="0" baseline="0" noProof="0" dirty="0">
                      <a:ln>
                        <a:noFill/>
                      </a:ln>
                      <a:solidFill>
                        <a:sysClr val="windowText" lastClr="000000"/>
                      </a:solidFill>
                      <a:effectLst/>
                      <a:uLnTx/>
                      <a:uFillTx/>
                      <a:latin typeface="Franklin Gothic Demi" panose="020B0703020102020204" pitchFamily="34" charset="0"/>
                      <a:ea typeface="+mn-ea"/>
                      <a:cs typeface="+mn-cs"/>
                    </a:rPr>
                  </a:br>
                  <a:r>
                    <a:rPr kumimoji="0" lang="de-DE" sz="900" b="0" i="0" u="none" strike="noStrike" kern="1200" cap="none" spc="0" normalizeH="0" baseline="0" noProof="0" dirty="0">
                      <a:ln>
                        <a:noFill/>
                      </a:ln>
                      <a:solidFill>
                        <a:sysClr val="windowText" lastClr="000000"/>
                      </a:solidFill>
                      <a:effectLst/>
                      <a:uLnTx/>
                      <a:uFillTx/>
                      <a:latin typeface="Franklin Gothic Book" panose="020B0503020102020204" pitchFamily="34" charset="0"/>
                      <a:ea typeface="+mn-ea"/>
                      <a:cs typeface="+mn-cs"/>
                    </a:rPr>
                    <a:t>B 121 x H 127,1 mm</a:t>
                  </a:r>
                </a:p>
              </p:txBody>
            </p:sp>
          </p:grpSp>
          <p:sp>
            <p:nvSpPr>
              <p:cNvPr id="40" name="Rechteck 39">
                <a:extLst>
                  <a:ext uri="{FF2B5EF4-FFF2-40B4-BE49-F238E27FC236}">
                    <a16:creationId xmlns:a16="http://schemas.microsoft.com/office/drawing/2014/main" id="{44132A4E-BA8A-325B-2D77-665F129894D2}"/>
                  </a:ext>
                </a:extLst>
              </p:cNvPr>
              <p:cNvSpPr/>
              <p:nvPr/>
            </p:nvSpPr>
            <p:spPr>
              <a:xfrm flipH="1">
                <a:off x="6520510" y="3970410"/>
                <a:ext cx="401469" cy="4299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3"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Franklin Gothic Book"/>
                  <a:ea typeface="+mn-ea"/>
                  <a:cs typeface="+mn-cs"/>
                </a:endParaRPr>
              </a:p>
            </p:txBody>
          </p:sp>
        </p:grpSp>
        <p:pic>
          <p:nvPicPr>
            <p:cNvPr id="38" name="Grafik 37">
              <a:extLst>
                <a:ext uri="{FF2B5EF4-FFF2-40B4-BE49-F238E27FC236}">
                  <a16:creationId xmlns:a16="http://schemas.microsoft.com/office/drawing/2014/main" id="{9A8EB739-596B-5EFF-AD7C-6210DB9B6437}"/>
                </a:ext>
              </a:extLst>
            </p:cNvPr>
            <p:cNvPicPr>
              <a:picLocks noChangeAspect="1"/>
            </p:cNvPicPr>
            <p:nvPr/>
          </p:nvPicPr>
          <p:blipFill>
            <a:blip r:embed="rId9"/>
            <a:stretch>
              <a:fillRect/>
            </a:stretch>
          </p:blipFill>
          <p:spPr>
            <a:xfrm>
              <a:off x="8726413" y="3998127"/>
              <a:ext cx="390159" cy="421529"/>
            </a:xfrm>
            <a:prstGeom prst="rect">
              <a:avLst/>
            </a:prstGeom>
          </p:spPr>
        </p:pic>
      </p:grpSp>
      <p:sp>
        <p:nvSpPr>
          <p:cNvPr id="75" name="Textfeld 74">
            <a:extLst>
              <a:ext uri="{FF2B5EF4-FFF2-40B4-BE49-F238E27FC236}">
                <a16:creationId xmlns:a16="http://schemas.microsoft.com/office/drawing/2014/main" id="{819A9FB1-7FFB-055B-CE76-E05153D78EDF}"/>
              </a:ext>
            </a:extLst>
          </p:cNvPr>
          <p:cNvSpPr txBox="1"/>
          <p:nvPr/>
        </p:nvSpPr>
        <p:spPr>
          <a:xfrm>
            <a:off x="514800" y="4423265"/>
            <a:ext cx="3156977" cy="925894"/>
          </a:xfrm>
          <a:prstGeom prst="rect">
            <a:avLst/>
          </a:prstGeom>
          <a:noFill/>
        </p:spPr>
        <p:txBody>
          <a:bodyPr wrap="square" lIns="0" rtlCol="0">
            <a:spAutoFit/>
          </a:bodyPr>
          <a:lstStyle/>
          <a:p>
            <a:pPr marL="0" marR="0" lvl="0" indent="0" algn="l" defTabSz="914373" rtl="0" eaLnBrk="1" fontAlgn="auto" latinLnBrk="0" hangingPunct="1">
              <a:lnSpc>
                <a:spcPts val="1300"/>
              </a:lnSpc>
              <a:spcBef>
                <a:spcPts val="0"/>
              </a:spcBef>
              <a:spcAft>
                <a:spcPts val="0"/>
              </a:spcAft>
              <a:buClrTx/>
              <a:buSzTx/>
              <a:buFontTx/>
              <a:buNone/>
              <a:tabLst/>
              <a:defRPr/>
            </a:pPr>
            <a:r>
              <a:rPr kumimoji="0" lang="de-DE" sz="1100" b="0" i="0" u="none" strike="noStrike" kern="1200" cap="none" spc="0" normalizeH="0" baseline="0" noProof="0" dirty="0">
                <a:ln>
                  <a:noFill/>
                </a:ln>
                <a:solidFill>
                  <a:prstClr val="black"/>
                </a:solidFill>
                <a:effectLst/>
                <a:uLnTx/>
                <a:uFillTx/>
                <a:latin typeface="Franklin Gothic Book"/>
                <a:ea typeface="+mn-ea"/>
                <a:cs typeface="+mn-cs"/>
              </a:rPr>
              <a:t>Sie haben die Hoheit über die Inhalte und wir bringen diese in das passende Format. In den genannten Preisen sind die folgenden technischen Kosten enthalten: 1/1 Seite: 2.000 €, 1/6 Seite: 500 €, alle weiteren Formate: 1.000 €. </a:t>
            </a:r>
          </a:p>
        </p:txBody>
      </p:sp>
      <p:sp>
        <p:nvSpPr>
          <p:cNvPr id="27" name="Textplatzhalter 7">
            <a:extLst>
              <a:ext uri="{FF2B5EF4-FFF2-40B4-BE49-F238E27FC236}">
                <a16:creationId xmlns:a16="http://schemas.microsoft.com/office/drawing/2014/main" id="{D04B6A88-D815-AD28-ECD4-E4AF720CAFB1}"/>
              </a:ext>
            </a:extLst>
          </p:cNvPr>
          <p:cNvSpPr txBox="1">
            <a:spLocks/>
          </p:cNvSpPr>
          <p:nvPr/>
        </p:nvSpPr>
        <p:spPr>
          <a:xfrm>
            <a:off x="514800" y="511200"/>
            <a:ext cx="3457125" cy="233363"/>
          </a:xfrm>
          <a:prstGeom prst="rect">
            <a:avLst/>
          </a:prstGeom>
        </p:spPr>
        <p:txBody>
          <a:bodyPr vert="horz" lIns="0" tIns="0" rIns="0" bIns="0" rtlCol="0">
            <a:noAutofit/>
          </a:bodyPr>
          <a:lstStyle>
            <a:lvl1pPr marL="0" indent="0" algn="l" defTabSz="914400" rtl="0" eaLnBrk="1" latinLnBrk="0" hangingPunct="1">
              <a:lnSpc>
                <a:spcPts val="2000"/>
              </a:lnSpc>
              <a:spcBef>
                <a:spcPts val="700"/>
              </a:spcBef>
              <a:buFont typeface="Arial" panose="020B0604020202020204" pitchFamily="34" charset="0"/>
              <a:buNone/>
              <a:defRPr lang="de-DE" sz="1100" kern="1200" dirty="0">
                <a:solidFill>
                  <a:srgbClr val="CE0000"/>
                </a:solidFill>
                <a:latin typeface="Franklin Gothic Demi" panose="020B0703020102020204" pitchFamily="34" charset="0"/>
                <a:ea typeface="+mn-ea"/>
                <a:cs typeface="+mn-cs"/>
              </a:defRPr>
            </a:lvl1pPr>
            <a:lvl2pPr marL="0" indent="0" algn="l" defTabSz="914400" rtl="0" eaLnBrk="1" latinLnBrk="0" hangingPunct="1">
              <a:lnSpc>
                <a:spcPts val="1600"/>
              </a:lnSpc>
              <a:spcBef>
                <a:spcPts val="500"/>
              </a:spcBef>
              <a:buFont typeface="Arial" panose="020B0604020202020204" pitchFamily="34" charset="0"/>
              <a:buNone/>
              <a:defRPr lang="de-DE" sz="1200" kern="1200" dirty="0" smtClean="0">
                <a:solidFill>
                  <a:schemeClr val="tx1"/>
                </a:solidFill>
                <a:latin typeface="Franklin Gothic Book" panose="020B0503020102020204" pitchFamily="34" charset="0"/>
                <a:ea typeface="+mn-ea"/>
                <a:cs typeface="+mn-cs"/>
              </a:defRPr>
            </a:lvl2pPr>
            <a:lvl3pPr marL="180000" indent="-180000" algn="l" defTabSz="914400" rtl="0" eaLnBrk="1" latinLnBrk="0" hangingPunct="1">
              <a:lnSpc>
                <a:spcPts val="1000"/>
              </a:lnSpc>
              <a:spcBef>
                <a:spcPts val="500"/>
              </a:spcBef>
              <a:buFont typeface="Arial" panose="020B0604020202020204" pitchFamily="34" charset="0"/>
              <a:buChar char="•"/>
              <a:defRPr sz="1200" kern="1200">
                <a:solidFill>
                  <a:schemeClr val="tx1"/>
                </a:solidFill>
                <a:latin typeface="Franklin Gothic Book" panose="020B0503020102020204" pitchFamily="34" charset="0"/>
                <a:ea typeface="+mn-ea"/>
                <a:cs typeface="+mn-cs"/>
              </a:defRPr>
            </a:lvl3pPr>
            <a:lvl4pPr marL="0" indent="0" algn="r" defTabSz="914400" rtl="0" eaLnBrk="1" latinLnBrk="0" hangingPunct="1">
              <a:lnSpc>
                <a:spcPts val="900"/>
              </a:lnSpc>
              <a:spcBef>
                <a:spcPts val="0"/>
              </a:spcBef>
              <a:buFontTx/>
              <a:buNone/>
              <a:defRPr lang="de-DE" sz="700" kern="1200" dirty="0">
                <a:solidFill>
                  <a:schemeClr val="tx1"/>
                </a:solidFill>
                <a:latin typeface="Franklin Gothic Book" panose="020B0503020102020204" pitchFamily="34" charset="0"/>
                <a:ea typeface="+mn-ea"/>
                <a:cs typeface="+mn-cs"/>
              </a:defRPr>
            </a:lvl4pPr>
            <a:lvl5pPr marL="0" indent="0" algn="l" defTabSz="914400" rtl="0" eaLnBrk="1" latinLnBrk="0" hangingPunct="1">
              <a:lnSpc>
                <a:spcPts val="2000"/>
              </a:lnSpc>
              <a:spcBef>
                <a:spcPts val="700"/>
              </a:spcBef>
              <a:buFont typeface="Arial" panose="020B0604020202020204" pitchFamily="34" charset="0"/>
              <a:buNone/>
              <a:defRPr sz="1400" kern="1200">
                <a:solidFill>
                  <a:schemeClr val="tx1"/>
                </a:solidFill>
                <a:latin typeface="Abril Display" panose="02000503000000020003"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000"/>
              </a:lnSpc>
              <a:spcBef>
                <a:spcPts val="700"/>
              </a:spcBef>
              <a:spcAft>
                <a:spcPts val="0"/>
              </a:spcAft>
              <a:buClrTx/>
              <a:buSzTx/>
              <a:buFont typeface="Arial" panose="020B0604020202020204" pitchFamily="34" charset="0"/>
              <a:buNone/>
              <a:tabLst/>
              <a:defRPr/>
            </a:pPr>
            <a:r>
              <a:rPr kumimoji="0" lang="de-DE" sz="1100" b="0" i="0" u="none" strike="noStrike" kern="1200" cap="none" spc="0" normalizeH="0" baseline="0" noProof="0">
                <a:ln>
                  <a:noFill/>
                </a:ln>
                <a:solidFill>
                  <a:srgbClr val="CE0000"/>
                </a:solidFill>
                <a:effectLst/>
                <a:uLnTx/>
                <a:uFillTx/>
                <a:latin typeface="Franklin Gothic Demi" panose="020B0703020102020204" pitchFamily="34" charset="0"/>
                <a:ea typeface="+mn-ea"/>
                <a:cs typeface="+mn-cs"/>
              </a:rPr>
              <a:t>Tagesspiegel Themenspeziale &amp; Tabloid-Beilagen 2025</a:t>
            </a:r>
          </a:p>
        </p:txBody>
      </p:sp>
      <p:sp>
        <p:nvSpPr>
          <p:cNvPr id="8" name="Fußzeilenplatzhalter 3">
            <a:extLst>
              <a:ext uri="{FF2B5EF4-FFF2-40B4-BE49-F238E27FC236}">
                <a16:creationId xmlns:a16="http://schemas.microsoft.com/office/drawing/2014/main" id="{4FB6D216-8716-ECC2-61CC-9AA17EFC3495}"/>
              </a:ext>
            </a:extLst>
          </p:cNvPr>
          <p:cNvSpPr>
            <a:spLocks noGrp="1"/>
          </p:cNvSpPr>
          <p:nvPr>
            <p:ph type="ftr" sz="quarter" idx="17"/>
          </p:nvPr>
        </p:nvSpPr>
        <p:spPr>
          <a:xfrm>
            <a:off x="515938" y="6416675"/>
            <a:ext cx="2645615" cy="180972"/>
          </a:xfrm>
        </p:spPr>
        <p:txBody>
          <a:bodyPr/>
          <a:lstStyle/>
          <a:p>
            <a:r>
              <a:rPr lang="de-DE" dirty="0"/>
              <a:t>UN-Klimakonferenz</a:t>
            </a:r>
          </a:p>
        </p:txBody>
      </p:sp>
    </p:spTree>
    <p:extLst>
      <p:ext uri="{BB962C8B-B14F-4D97-AF65-F5344CB8AC3E}">
        <p14:creationId xmlns:p14="http://schemas.microsoft.com/office/powerpoint/2010/main" val="33765270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E0FE49A5-E09D-EBDE-C6F8-1E4905557A60}"/>
              </a:ext>
            </a:extLst>
          </p:cNvPr>
          <p:cNvSpPr>
            <a:spLocks noGrp="1"/>
          </p:cNvSpPr>
          <p:nvPr>
            <p:ph type="body" sz="quarter" idx="16"/>
          </p:nvPr>
        </p:nvSpPr>
        <p:spPr/>
        <p:txBody>
          <a:bodyPr/>
          <a:lstStyle/>
          <a:p>
            <a:endParaRPr lang="de-DE"/>
          </a:p>
        </p:txBody>
      </p:sp>
      <p:sp>
        <p:nvSpPr>
          <p:cNvPr id="5" name="Foliennummernplatzhalter 4">
            <a:extLst>
              <a:ext uri="{FF2B5EF4-FFF2-40B4-BE49-F238E27FC236}">
                <a16:creationId xmlns:a16="http://schemas.microsoft.com/office/drawing/2014/main" id="{489B7EBA-051F-370D-0214-C01221000C0C}"/>
              </a:ext>
            </a:extLst>
          </p:cNvPr>
          <p:cNvSpPr>
            <a:spLocks noGrp="1"/>
          </p:cNvSpPr>
          <p:nvPr>
            <p:ph type="sldNum" sz="quarter" idx="18"/>
          </p:nvPr>
        </p:nvSpPr>
        <p:spPr/>
        <p:txBody>
          <a:bodyPr/>
          <a:lstStyle/>
          <a:p>
            <a:fld id="{8F4F06AB-2524-4CD8-80D4-85B41CAB7F17}" type="slidenum">
              <a:rPr lang="de-DE" smtClean="0"/>
              <a:pPr/>
              <a:t>6</a:t>
            </a:fld>
            <a:endParaRPr lang="de-DE"/>
          </a:p>
        </p:txBody>
      </p:sp>
      <p:sp>
        <p:nvSpPr>
          <p:cNvPr id="6" name="Textplatzhalter 5">
            <a:extLst>
              <a:ext uri="{FF2B5EF4-FFF2-40B4-BE49-F238E27FC236}">
                <a16:creationId xmlns:a16="http://schemas.microsoft.com/office/drawing/2014/main" id="{CE2F1C90-71C6-2DDE-A74D-4DBA436FD28F}"/>
              </a:ext>
            </a:extLst>
          </p:cNvPr>
          <p:cNvSpPr>
            <a:spLocks noGrp="1"/>
          </p:cNvSpPr>
          <p:nvPr>
            <p:ph type="body" sz="quarter" idx="20"/>
          </p:nvPr>
        </p:nvSpPr>
        <p:spPr/>
        <p:txBody>
          <a:bodyPr/>
          <a:lstStyle/>
          <a:p>
            <a:endParaRPr lang="de-DE"/>
          </a:p>
        </p:txBody>
      </p:sp>
      <p:sp>
        <p:nvSpPr>
          <p:cNvPr id="7" name="Titel 6">
            <a:extLst>
              <a:ext uri="{FF2B5EF4-FFF2-40B4-BE49-F238E27FC236}">
                <a16:creationId xmlns:a16="http://schemas.microsoft.com/office/drawing/2014/main" id="{F179FA84-32DA-24A4-85BE-4FA8BDB5FED1}"/>
              </a:ext>
            </a:extLst>
          </p:cNvPr>
          <p:cNvSpPr>
            <a:spLocks noGrp="1"/>
          </p:cNvSpPr>
          <p:nvPr>
            <p:ph type="title"/>
          </p:nvPr>
        </p:nvSpPr>
        <p:spPr/>
        <p:txBody>
          <a:bodyPr/>
          <a:lstStyle/>
          <a:p>
            <a:r>
              <a:rPr lang="de-DE" dirty="0"/>
              <a:t>Themenspeziale</a:t>
            </a:r>
            <a:br>
              <a:rPr lang="de-DE" dirty="0"/>
            </a:br>
            <a:r>
              <a:rPr lang="de-DE" dirty="0"/>
              <a:t>auf tagesspiegel.de</a:t>
            </a:r>
          </a:p>
        </p:txBody>
      </p:sp>
      <p:sp>
        <p:nvSpPr>
          <p:cNvPr id="8" name="Textplatzhalter 7">
            <a:extLst>
              <a:ext uri="{FF2B5EF4-FFF2-40B4-BE49-F238E27FC236}">
                <a16:creationId xmlns:a16="http://schemas.microsoft.com/office/drawing/2014/main" id="{89FC51F4-5B40-0EEF-ED74-C2310CC53D45}"/>
              </a:ext>
            </a:extLst>
          </p:cNvPr>
          <p:cNvSpPr>
            <a:spLocks noGrp="1"/>
          </p:cNvSpPr>
          <p:nvPr>
            <p:ph type="body" sz="quarter" idx="21"/>
          </p:nvPr>
        </p:nvSpPr>
        <p:spPr/>
        <p:txBody>
          <a:bodyPr/>
          <a:lstStyle/>
          <a:p>
            <a:r>
              <a:rPr lang="de-DE" dirty="0"/>
              <a:t>Themenspeziale und Thementage</a:t>
            </a:r>
          </a:p>
        </p:txBody>
      </p:sp>
      <p:sp>
        <p:nvSpPr>
          <p:cNvPr id="9" name="Textplatzhalter 8">
            <a:extLst>
              <a:ext uri="{FF2B5EF4-FFF2-40B4-BE49-F238E27FC236}">
                <a16:creationId xmlns:a16="http://schemas.microsoft.com/office/drawing/2014/main" id="{7C18C609-66C5-343D-580C-019D6A973D1C}"/>
              </a:ext>
            </a:extLst>
          </p:cNvPr>
          <p:cNvSpPr>
            <a:spLocks noGrp="1"/>
          </p:cNvSpPr>
          <p:nvPr>
            <p:ph type="body" sz="quarter" idx="22"/>
          </p:nvPr>
        </p:nvSpPr>
        <p:spPr/>
        <p:txBody>
          <a:bodyPr/>
          <a:lstStyle/>
          <a:p>
            <a:pPr marL="0" marR="0" lvl="0" indent="0" algn="l" defTabSz="914400" rtl="0" eaLnBrk="1" fontAlgn="auto" latinLnBrk="0" hangingPunct="1">
              <a:lnSpc>
                <a:spcPts val="1800"/>
              </a:lnSpc>
              <a:spcBef>
                <a:spcPts val="0"/>
              </a:spcBef>
              <a:spcAft>
                <a:spcPts val="600"/>
              </a:spcAft>
              <a:buClrTx/>
              <a:buSzTx/>
              <a:buFontTx/>
              <a:buNone/>
              <a:tabLst/>
              <a:defRPr/>
            </a:pPr>
            <a:r>
              <a:rPr lang="de-DE" sz="1200" dirty="0">
                <a:solidFill>
                  <a:srgbClr val="A2C0B5">
                    <a:lumMod val="75000"/>
                  </a:srgbClr>
                </a:solidFill>
                <a:latin typeface="Franklin Gothic Demi" panose="020B0703020102020204" pitchFamily="34" charset="0"/>
              </a:rPr>
              <a:t>Alle Themenspeziale erscheinen online in den Themenspezial-Umfeldern auf tagesspiegel.de.</a:t>
            </a:r>
          </a:p>
          <a:p>
            <a:pPr marL="0" marR="0" lvl="0" indent="0" algn="l" defTabSz="914400" rtl="0" eaLnBrk="1" fontAlgn="auto" latinLnBrk="0" hangingPunct="1">
              <a:lnSpc>
                <a:spcPts val="1800"/>
              </a:lnSpc>
              <a:spcBef>
                <a:spcPts val="0"/>
              </a:spcBef>
              <a:spcAft>
                <a:spcPts val="600"/>
              </a:spcAft>
              <a:buClrTx/>
              <a:buSzTx/>
              <a:buFontTx/>
              <a:buNone/>
              <a:tabLst/>
              <a:defRPr/>
            </a:pPr>
            <a:r>
              <a:rPr kumimoji="0" lang="de-DE" sz="1200" b="0" i="0" u="none" strike="noStrike" kern="1200" cap="none" spc="0" normalizeH="0" baseline="0" noProof="0" dirty="0">
                <a:ln>
                  <a:noFill/>
                </a:ln>
                <a:solidFill>
                  <a:prstClr val="black"/>
                </a:solidFill>
                <a:effectLst/>
                <a:uLnTx/>
                <a:uFillTx/>
                <a:latin typeface="Franklin Gothic Book"/>
                <a:ea typeface="+mn-ea"/>
                <a:cs typeface="+mn-cs"/>
              </a:rPr>
              <a:t>Mit einer Banner-Kampagne oder einem digitalen Advertorial profitieren Sie von diesem außerordentlich </a:t>
            </a:r>
            <a:r>
              <a:rPr kumimoji="0" lang="de-DE" sz="1200" b="0" i="0" u="none" strike="noStrike" kern="1200" cap="none" spc="0" normalizeH="0" baseline="0" noProof="0" dirty="0">
                <a:ln>
                  <a:noFill/>
                </a:ln>
                <a:solidFill>
                  <a:prstClr val="black"/>
                </a:solidFill>
                <a:effectLst/>
                <a:uLnTx/>
                <a:uFillTx/>
                <a:latin typeface="Franklin Gothic Demi" panose="020B0703020102020204" pitchFamily="34" charset="0"/>
                <a:ea typeface="+mn-ea"/>
                <a:cs typeface="+mn-cs"/>
              </a:rPr>
              <a:t>hochwertigen thematischen Umfeld für Ihre Werbebotschaft.</a:t>
            </a:r>
          </a:p>
          <a:p>
            <a:pPr marL="0" marR="0" lvl="0" indent="0" algn="l" defTabSz="914400" rtl="0" eaLnBrk="1" fontAlgn="auto" latinLnBrk="0" hangingPunct="1">
              <a:lnSpc>
                <a:spcPts val="1800"/>
              </a:lnSpc>
              <a:spcBef>
                <a:spcPts val="600"/>
              </a:spcBef>
              <a:spcAft>
                <a:spcPts val="600"/>
              </a:spcAft>
              <a:buClrTx/>
              <a:buSzTx/>
              <a:buFontTx/>
              <a:buNone/>
              <a:tabLst/>
              <a:defRPr/>
            </a:pPr>
            <a:r>
              <a:rPr kumimoji="0" lang="de-DE" sz="1200" b="0" i="0" u="none" strike="noStrike" kern="1200" cap="none" spc="0" normalizeH="0" baseline="0" noProof="0" dirty="0">
                <a:ln>
                  <a:noFill/>
                </a:ln>
                <a:solidFill>
                  <a:srgbClr val="A2C0B5">
                    <a:lumMod val="75000"/>
                  </a:srgbClr>
                </a:solidFill>
                <a:effectLst/>
                <a:uLnTx/>
                <a:uFillTx/>
                <a:latin typeface="Franklin Gothic Demi" panose="020B0703020102020204" pitchFamily="34" charset="0"/>
                <a:ea typeface="+mn-ea"/>
                <a:cs typeface="+mn-cs"/>
              </a:rPr>
              <a:t>Ihre Leistungen:</a:t>
            </a:r>
          </a:p>
          <a:p>
            <a:pPr marL="285750" marR="0" lvl="0" indent="-285750" algn="l" defTabSz="914400" rtl="0" eaLnBrk="1" fontAlgn="auto" latinLnBrk="0" hangingPunct="1">
              <a:lnSpc>
                <a:spcPts val="1800"/>
              </a:lnSpc>
              <a:spcBef>
                <a:spcPts val="0"/>
              </a:spcBef>
              <a:buClrTx/>
              <a:buSzTx/>
              <a:buFont typeface="Arial" panose="020B0604020202020204" pitchFamily="34" charset="0"/>
              <a:buChar char="•"/>
              <a:tabLst/>
              <a:defRPr/>
            </a:pPr>
            <a:r>
              <a:rPr kumimoji="0" lang="de-DE" sz="1200" b="0" i="0" u="none" strike="noStrike" kern="1200" cap="none" spc="0" normalizeH="0" baseline="0" noProof="0" dirty="0">
                <a:ln>
                  <a:noFill/>
                </a:ln>
                <a:solidFill>
                  <a:prstClr val="black"/>
                </a:solidFill>
                <a:effectLst/>
                <a:uLnTx/>
                <a:uFillTx/>
                <a:latin typeface="Franklin Gothic Demi" panose="020B0703020102020204" pitchFamily="34" charset="0"/>
                <a:ea typeface="+mn-ea"/>
                <a:cs typeface="+mn-cs"/>
              </a:rPr>
              <a:t>Werbemittel oder digitales Advertorial im gewünschten Themenspezial-Umfeld </a:t>
            </a:r>
            <a:r>
              <a:rPr kumimoji="0" lang="de-DE" sz="1200" b="0" i="0" u="none" strike="noStrike" kern="1200" cap="none" spc="0" normalizeH="0" baseline="0" noProof="0" dirty="0">
                <a:ln>
                  <a:noFill/>
                </a:ln>
                <a:solidFill>
                  <a:prstClr val="black"/>
                </a:solidFill>
                <a:effectLst/>
                <a:uLnTx/>
                <a:uFillTx/>
                <a:latin typeface="Franklin Gothic Book"/>
                <a:ea typeface="+mn-ea"/>
                <a:cs typeface="+mn-cs"/>
              </a:rPr>
              <a:t>mit Link zur Kundenwebsite</a:t>
            </a:r>
          </a:p>
          <a:p>
            <a:pPr marL="285750" marR="0" lvl="0" indent="-285750" algn="l" defTabSz="914400" rtl="0" eaLnBrk="1" fontAlgn="auto" latinLnBrk="0" hangingPunct="1">
              <a:lnSpc>
                <a:spcPts val="1800"/>
              </a:lnSpc>
              <a:spcBef>
                <a:spcPts val="0"/>
              </a:spcBef>
              <a:buClrTx/>
              <a:buSzTx/>
              <a:buFont typeface="Arial" panose="020B0604020202020204" pitchFamily="34" charset="0"/>
              <a:buChar char="•"/>
              <a:tabLst/>
              <a:defRPr/>
            </a:pPr>
            <a:r>
              <a:rPr kumimoji="0" lang="de-DE" sz="1200" b="0" i="0" u="none" strike="noStrike" kern="1200" cap="none" spc="0" normalizeH="0" baseline="0" noProof="0" dirty="0">
                <a:ln>
                  <a:noFill/>
                </a:ln>
                <a:solidFill>
                  <a:prstClr val="black"/>
                </a:solidFill>
                <a:effectLst/>
                <a:uLnTx/>
                <a:uFillTx/>
                <a:latin typeface="Franklin Gothic Demi" panose="020B0703020102020204" pitchFamily="34" charset="0"/>
                <a:ea typeface="+mn-ea"/>
                <a:cs typeface="+mn-cs"/>
              </a:rPr>
              <a:t>Organischer Traffic auf tagesspiegel.de </a:t>
            </a:r>
            <a:r>
              <a:rPr kumimoji="0" lang="de-DE" sz="1200" b="0" i="0" u="none" strike="noStrike" kern="1200" cap="none" spc="0" normalizeH="0" baseline="0" noProof="0" dirty="0">
                <a:ln>
                  <a:noFill/>
                </a:ln>
                <a:solidFill>
                  <a:prstClr val="black"/>
                </a:solidFill>
                <a:effectLst/>
                <a:uLnTx/>
                <a:uFillTx/>
                <a:latin typeface="Franklin Gothic Book"/>
                <a:ea typeface="+mn-ea"/>
                <a:cs typeface="+mn-cs"/>
              </a:rPr>
              <a:t>durch Rotation Ihrer Werbemittel in thematisch passenden Ressorts</a:t>
            </a:r>
          </a:p>
          <a:p>
            <a:pPr marL="285750" marR="0" lvl="0" indent="-285750" algn="l" defTabSz="914400" rtl="0" eaLnBrk="1" fontAlgn="auto" latinLnBrk="0" hangingPunct="1">
              <a:lnSpc>
                <a:spcPts val="1800"/>
              </a:lnSpc>
              <a:spcBef>
                <a:spcPts val="0"/>
              </a:spcBef>
              <a:buClrTx/>
              <a:buSzTx/>
              <a:buFont typeface="Arial" panose="020B0604020202020204" pitchFamily="34" charset="0"/>
              <a:buChar char="•"/>
              <a:tabLst/>
              <a:defRPr/>
            </a:pPr>
            <a:r>
              <a:rPr kumimoji="0" lang="de-DE" sz="1200" b="0" i="0" u="none" strike="noStrike" kern="1200" cap="none" spc="0" normalizeH="0" baseline="0" noProof="0" dirty="0">
                <a:ln>
                  <a:noFill/>
                </a:ln>
                <a:solidFill>
                  <a:prstClr val="black"/>
                </a:solidFill>
                <a:effectLst/>
                <a:uLnTx/>
                <a:uFillTx/>
                <a:latin typeface="Franklin Gothic Demi" panose="020B0703020102020204" pitchFamily="34" charset="0"/>
                <a:ea typeface="+mn-ea"/>
                <a:cs typeface="+mn-cs"/>
              </a:rPr>
              <a:t>Kampagne</a:t>
            </a:r>
            <a:r>
              <a:rPr kumimoji="0" lang="de-DE" sz="1200" b="0" i="0" u="none" strike="noStrike" kern="1200" cap="none" spc="0" normalizeH="0" baseline="0" noProof="0" dirty="0">
                <a:ln>
                  <a:noFill/>
                </a:ln>
                <a:solidFill>
                  <a:prstClr val="black"/>
                </a:solidFill>
                <a:effectLst/>
                <a:uLnTx/>
                <a:uFillTx/>
                <a:latin typeface="Franklin Gothic Book"/>
                <a:ea typeface="+mn-ea"/>
                <a:cs typeface="+mn-cs"/>
              </a:rPr>
              <a:t> für das Themenspezial-Umfeld auf tagesspiegel.de</a:t>
            </a:r>
          </a:p>
          <a:p>
            <a:pPr marL="285750" marR="0" lvl="0" indent="-285750" algn="l" defTabSz="914400" rtl="0" eaLnBrk="1" fontAlgn="auto" latinLnBrk="0" hangingPunct="1">
              <a:lnSpc>
                <a:spcPts val="1800"/>
              </a:lnSpc>
              <a:spcBef>
                <a:spcPts val="0"/>
              </a:spcBef>
              <a:buClrTx/>
              <a:buSzTx/>
              <a:buFont typeface="Arial" panose="020B0604020202020204" pitchFamily="34" charset="0"/>
              <a:buChar char="•"/>
              <a:tabLst/>
              <a:defRPr/>
            </a:pPr>
            <a:r>
              <a:rPr kumimoji="0" lang="de-DE" sz="1200" b="0" i="0" u="none" strike="noStrike" kern="1200" cap="none" spc="0" normalizeH="0" baseline="0" noProof="0" dirty="0">
                <a:ln>
                  <a:noFill/>
                </a:ln>
                <a:solidFill>
                  <a:prstClr val="black"/>
                </a:solidFill>
                <a:effectLst/>
                <a:uLnTx/>
                <a:uFillTx/>
                <a:latin typeface="Franklin Gothic Demi" panose="020B0703020102020204" pitchFamily="34" charset="0"/>
                <a:ea typeface="+mn-ea"/>
                <a:cs typeface="+mn-cs"/>
              </a:rPr>
              <a:t>Geo-Targeting</a:t>
            </a:r>
            <a:r>
              <a:rPr kumimoji="0" lang="de-DE" sz="1200" b="0" i="0" u="none" strike="noStrike" kern="1200" cap="none" spc="0" normalizeH="0" baseline="0" noProof="0" dirty="0">
                <a:ln>
                  <a:noFill/>
                </a:ln>
                <a:solidFill>
                  <a:prstClr val="black"/>
                </a:solidFill>
                <a:effectLst/>
                <a:uLnTx/>
                <a:uFillTx/>
                <a:latin typeface="Franklin Gothic Book"/>
                <a:ea typeface="+mn-ea"/>
                <a:cs typeface="+mn-cs"/>
              </a:rPr>
              <a:t> nach Wunsch</a:t>
            </a:r>
          </a:p>
          <a:p>
            <a:pPr marL="285750" marR="0" lvl="0" indent="-285750" algn="l" defTabSz="914400" rtl="0" eaLnBrk="1" fontAlgn="auto" latinLnBrk="0" hangingPunct="1">
              <a:lnSpc>
                <a:spcPts val="1800"/>
              </a:lnSpc>
              <a:spcBef>
                <a:spcPts val="0"/>
              </a:spcBef>
              <a:buClrTx/>
              <a:buSzTx/>
              <a:buFont typeface="Arial" panose="020B0604020202020204" pitchFamily="34" charset="0"/>
              <a:buChar char="•"/>
              <a:tabLst/>
              <a:defRPr/>
            </a:pPr>
            <a:r>
              <a:rPr kumimoji="0" lang="de-DE" sz="1200" b="0" i="0" u="none" strike="noStrike" kern="1200" cap="none" spc="0" normalizeH="0" baseline="0" noProof="0" dirty="0">
                <a:ln>
                  <a:noFill/>
                </a:ln>
                <a:solidFill>
                  <a:prstClr val="black"/>
                </a:solidFill>
                <a:effectLst/>
                <a:uLnTx/>
                <a:uFillTx/>
                <a:latin typeface="Franklin Gothic Demi" panose="020B0703020102020204" pitchFamily="34" charset="0"/>
                <a:ea typeface="+mn-ea"/>
                <a:cs typeface="+mn-cs"/>
              </a:rPr>
              <a:t>Mind. 100.000 AIs </a:t>
            </a:r>
            <a:r>
              <a:rPr kumimoji="0" lang="de-DE" sz="1200" b="0" i="0" u="none" strike="noStrike" kern="1200" cap="none" spc="0" normalizeH="0" baseline="0" noProof="0" dirty="0">
                <a:ln>
                  <a:noFill/>
                </a:ln>
                <a:solidFill>
                  <a:prstClr val="black"/>
                </a:solidFill>
                <a:effectLst/>
                <a:uLnTx/>
                <a:uFillTx/>
                <a:latin typeface="Franklin Gothic Book"/>
                <a:ea typeface="+mn-ea"/>
                <a:cs typeface="+mn-cs"/>
              </a:rPr>
              <a:t>je nach Wunschpaket</a:t>
            </a:r>
          </a:p>
          <a:p>
            <a:endParaRPr lang="de-DE" dirty="0"/>
          </a:p>
        </p:txBody>
      </p:sp>
      <p:sp>
        <p:nvSpPr>
          <p:cNvPr id="10" name="Rechteck 9">
            <a:extLst>
              <a:ext uri="{FF2B5EF4-FFF2-40B4-BE49-F238E27FC236}">
                <a16:creationId xmlns:a16="http://schemas.microsoft.com/office/drawing/2014/main" id="{032E80BB-BC83-E43C-5A74-C232CBC5EDDB}"/>
              </a:ext>
            </a:extLst>
          </p:cNvPr>
          <p:cNvSpPr/>
          <p:nvPr/>
        </p:nvSpPr>
        <p:spPr>
          <a:xfrm>
            <a:off x="4511675" y="1184275"/>
            <a:ext cx="7680325" cy="5673725"/>
          </a:xfrm>
          <a:prstGeom prst="rect">
            <a:avLst/>
          </a:prstGeom>
          <a:solidFill>
            <a:srgbClr val="B9D0C8"/>
          </a:solidFill>
        </p:spPr>
        <p:txBody>
          <a:bodyPr vert="horz" lIns="0" tIns="0" rIns="0" bIns="0" rtlCol="0">
            <a:noAutofit/>
          </a:bodyPr>
          <a:lstStyle/>
          <a:p>
            <a:pPr>
              <a:lnSpc>
                <a:spcPts val="2000"/>
              </a:lnSpc>
              <a:spcBef>
                <a:spcPts val="700"/>
              </a:spcBef>
            </a:pPr>
            <a:endParaRPr lang="de-DE" sz="1400">
              <a:solidFill>
                <a:schemeClr val="tx1"/>
              </a:solidFill>
              <a:latin typeface="Franklin Gothic Book" panose="020B0503020102020204" pitchFamily="34" charset="0"/>
            </a:endParaRPr>
          </a:p>
        </p:txBody>
      </p:sp>
      <p:sp>
        <p:nvSpPr>
          <p:cNvPr id="11" name="Textfeld 10">
            <a:extLst>
              <a:ext uri="{FF2B5EF4-FFF2-40B4-BE49-F238E27FC236}">
                <a16:creationId xmlns:a16="http://schemas.microsoft.com/office/drawing/2014/main" id="{E3E74530-3E7C-E20A-4747-491F51E320AF}"/>
              </a:ext>
            </a:extLst>
          </p:cNvPr>
          <p:cNvSpPr txBox="1"/>
          <p:nvPr/>
        </p:nvSpPr>
        <p:spPr>
          <a:xfrm>
            <a:off x="8144759" y="6352878"/>
            <a:ext cx="3789272" cy="200055"/>
          </a:xfrm>
          <a:prstGeom prst="rect">
            <a:avLst/>
          </a:prstGeom>
          <a:noFill/>
        </p:spPr>
        <p:txBody>
          <a:bodyPr wrap="square">
            <a:spAutoFit/>
          </a:bodyPr>
          <a:lstStyle/>
          <a:p>
            <a:r>
              <a:rPr lang="de-DE" sz="700" dirty="0"/>
              <a:t>*Quelle: </a:t>
            </a:r>
            <a:r>
              <a:rPr lang="de-DE" sz="700" dirty="0" err="1"/>
              <a:t>agma</a:t>
            </a:r>
            <a:r>
              <a:rPr lang="de-DE" sz="700" dirty="0"/>
              <a:t> DNA 2025-03, Monat März, Basis: 16 Jahre und älter</a:t>
            </a:r>
          </a:p>
        </p:txBody>
      </p:sp>
      <p:sp>
        <p:nvSpPr>
          <p:cNvPr id="12" name="Textfeld 11">
            <a:extLst>
              <a:ext uri="{FF2B5EF4-FFF2-40B4-BE49-F238E27FC236}">
                <a16:creationId xmlns:a16="http://schemas.microsoft.com/office/drawing/2014/main" id="{7428D89E-AEBF-5D80-261D-BB49D1E73333}"/>
              </a:ext>
            </a:extLst>
          </p:cNvPr>
          <p:cNvSpPr txBox="1"/>
          <p:nvPr/>
        </p:nvSpPr>
        <p:spPr>
          <a:xfrm>
            <a:off x="7003036" y="1963107"/>
            <a:ext cx="3423430" cy="276999"/>
          </a:xfrm>
          <a:prstGeom prst="rect">
            <a:avLst/>
          </a:prstGeom>
          <a:noFill/>
        </p:spPr>
        <p:txBody>
          <a:bodyPr wrap="square" rtlCol="0">
            <a:spAutoFit/>
          </a:bodyPr>
          <a:lstStyle/>
          <a:p>
            <a:r>
              <a:rPr lang="de-DE" sz="1200" dirty="0">
                <a:latin typeface="+mj-lt"/>
              </a:rPr>
              <a:t>Hier Themenspezial-Umfelder entdecken</a:t>
            </a:r>
          </a:p>
        </p:txBody>
      </p:sp>
      <p:pic>
        <p:nvPicPr>
          <p:cNvPr id="13" name="Grafik 12" descr="Nach rechts zeigender Finger, Handrücken mit einfarbiger Füllung">
            <a:extLst>
              <a:ext uri="{FF2B5EF4-FFF2-40B4-BE49-F238E27FC236}">
                <a16:creationId xmlns:a16="http://schemas.microsoft.com/office/drawing/2014/main" id="{A8E0E647-CB03-E160-205C-2BF2A34F9D7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686909" y="1960299"/>
            <a:ext cx="360324" cy="360324"/>
          </a:xfrm>
          <a:prstGeom prst="rect">
            <a:avLst/>
          </a:prstGeom>
        </p:spPr>
      </p:pic>
      <p:pic>
        <p:nvPicPr>
          <p:cNvPr id="14" name="Grafik 13">
            <a:extLst>
              <a:ext uri="{FF2B5EF4-FFF2-40B4-BE49-F238E27FC236}">
                <a16:creationId xmlns:a16="http://schemas.microsoft.com/office/drawing/2014/main" id="{86A18285-1995-445F-8431-851615C30798}"/>
              </a:ext>
            </a:extLst>
          </p:cNvPr>
          <p:cNvPicPr>
            <a:picLocks noChangeAspect="1"/>
          </p:cNvPicPr>
          <p:nvPr/>
        </p:nvPicPr>
        <p:blipFill rotWithShape="1">
          <a:blip r:embed="rId4">
            <a:extLst>
              <a:ext uri="{28A0092B-C50C-407E-A947-70E740481C1C}">
                <a14:useLocalDpi xmlns:a14="http://schemas.microsoft.com/office/drawing/2010/main" val="0"/>
              </a:ext>
            </a:extLst>
          </a:blip>
          <a:srcRect l="2414"/>
          <a:stretch/>
        </p:blipFill>
        <p:spPr>
          <a:xfrm>
            <a:off x="5362888" y="2418029"/>
            <a:ext cx="5561831" cy="3445787"/>
          </a:xfrm>
          <a:prstGeom prst="rect">
            <a:avLst/>
          </a:prstGeom>
        </p:spPr>
      </p:pic>
      <p:pic>
        <p:nvPicPr>
          <p:cNvPr id="15" name="Grafik 14">
            <a:extLst>
              <a:ext uri="{FF2B5EF4-FFF2-40B4-BE49-F238E27FC236}">
                <a16:creationId xmlns:a16="http://schemas.microsoft.com/office/drawing/2014/main" id="{4651DBA6-07FB-B613-D18D-EA6326FE50C5}"/>
              </a:ext>
            </a:extLst>
          </p:cNvPr>
          <p:cNvPicPr>
            <a:picLocks noChangeAspect="1"/>
          </p:cNvPicPr>
          <p:nvPr/>
        </p:nvPicPr>
        <p:blipFill rotWithShape="1">
          <a:blip r:embed="rId5"/>
          <a:srcRect l="4532" t="8874" r="71094" b="18877"/>
          <a:stretch/>
        </p:blipFill>
        <p:spPr>
          <a:xfrm>
            <a:off x="6090094" y="2827121"/>
            <a:ext cx="3733311" cy="2416802"/>
          </a:xfrm>
          <a:prstGeom prst="rect">
            <a:avLst/>
          </a:prstGeom>
        </p:spPr>
      </p:pic>
      <p:grpSp>
        <p:nvGrpSpPr>
          <p:cNvPr id="18" name="Gruppieren 17">
            <a:extLst>
              <a:ext uri="{FF2B5EF4-FFF2-40B4-BE49-F238E27FC236}">
                <a16:creationId xmlns:a16="http://schemas.microsoft.com/office/drawing/2014/main" id="{E036BE29-9946-20AF-1E71-A9E2648432F7}"/>
              </a:ext>
            </a:extLst>
          </p:cNvPr>
          <p:cNvGrpSpPr/>
          <p:nvPr/>
        </p:nvGrpSpPr>
        <p:grpSpPr>
          <a:xfrm>
            <a:off x="4699131" y="1577331"/>
            <a:ext cx="1698770" cy="1351124"/>
            <a:chOff x="5055058" y="5180691"/>
            <a:chExt cx="1698770" cy="1351124"/>
          </a:xfrm>
        </p:grpSpPr>
        <p:sp>
          <p:nvSpPr>
            <p:cNvPr id="19" name="Ellipse 18">
              <a:extLst>
                <a:ext uri="{FF2B5EF4-FFF2-40B4-BE49-F238E27FC236}">
                  <a16:creationId xmlns:a16="http://schemas.microsoft.com/office/drawing/2014/main" id="{E4D78CDF-A509-14A6-81EA-D8031FBC8D97}"/>
                </a:ext>
              </a:extLst>
            </p:cNvPr>
            <p:cNvSpPr/>
            <p:nvPr/>
          </p:nvSpPr>
          <p:spPr>
            <a:xfrm>
              <a:off x="5190492" y="5180691"/>
              <a:ext cx="1370217" cy="1351124"/>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Textfeld 19">
              <a:extLst>
                <a:ext uri="{FF2B5EF4-FFF2-40B4-BE49-F238E27FC236}">
                  <a16:creationId xmlns:a16="http://schemas.microsoft.com/office/drawing/2014/main" id="{1A44930F-B3C9-65E4-82B4-A0C6CF8F29C7}"/>
                </a:ext>
              </a:extLst>
            </p:cNvPr>
            <p:cNvSpPr txBox="1"/>
            <p:nvPr/>
          </p:nvSpPr>
          <p:spPr>
            <a:xfrm>
              <a:off x="5055058" y="5451802"/>
              <a:ext cx="1698770" cy="106695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2200" b="0" i="0" u="none" strike="noStrike" kern="1200" cap="none" spc="0" normalizeH="0" baseline="0" noProof="0" dirty="0">
                  <a:ln>
                    <a:noFill/>
                  </a:ln>
                  <a:solidFill>
                    <a:schemeClr val="bg1"/>
                  </a:solidFill>
                  <a:effectLst/>
                  <a:uLnTx/>
                  <a:uFillTx/>
                  <a:latin typeface="Abril Text" panose="02000503070000020004" pitchFamily="2" charset="77"/>
                  <a:ea typeface="+mn-ea"/>
                  <a:cs typeface="+mn-cs"/>
                </a:rPr>
                <a:t>9,36 Mio. </a:t>
              </a:r>
            </a:p>
            <a:p>
              <a:pPr marL="0" marR="0" lvl="0" indent="0" algn="ctr" defTabSz="457200" rtl="0" eaLnBrk="1" fontAlgn="auto" latinLnBrk="0" hangingPunct="1">
                <a:lnSpc>
                  <a:spcPts val="1400"/>
                </a:lnSpc>
                <a:buClrTx/>
                <a:buSzTx/>
                <a:buFontTx/>
                <a:buNone/>
                <a:tabLst/>
                <a:defRPr/>
              </a:pPr>
              <a:r>
                <a:rPr kumimoji="0" lang="de-DE" sz="1000" b="0" i="0" u="none" strike="noStrike" kern="1200" cap="none" spc="0" normalizeH="0" baseline="0" noProof="0" dirty="0">
                  <a:ln>
                    <a:noFill/>
                  </a:ln>
                  <a:solidFill>
                    <a:schemeClr val="bg1"/>
                  </a:solidFill>
                  <a:effectLst/>
                  <a:uLnTx/>
                  <a:uFillTx/>
                  <a:ea typeface="+mn-ea"/>
                  <a:cs typeface="+mn-cs"/>
                </a:rPr>
                <a:t>Unique </a:t>
              </a:r>
              <a:r>
                <a:rPr kumimoji="0" lang="de-DE" sz="1000" b="0" i="0" u="none" strike="noStrike" kern="1200" cap="none" spc="0" normalizeH="0" baseline="0" noProof="0" dirty="0" err="1">
                  <a:ln>
                    <a:noFill/>
                  </a:ln>
                  <a:solidFill>
                    <a:schemeClr val="bg1"/>
                  </a:solidFill>
                  <a:effectLst/>
                  <a:uLnTx/>
                  <a:uFillTx/>
                  <a:ea typeface="+mn-ea"/>
                  <a:cs typeface="+mn-cs"/>
                </a:rPr>
                <a:t>User:innen</a:t>
              </a:r>
              <a:r>
                <a:rPr kumimoji="0" lang="de-DE" sz="1000" b="0" i="0" u="none" strike="noStrike" kern="1200" cap="none" spc="0" normalizeH="0" baseline="0" noProof="0" dirty="0">
                  <a:ln>
                    <a:noFill/>
                  </a:ln>
                  <a:solidFill>
                    <a:schemeClr val="bg1"/>
                  </a:solidFill>
                  <a:effectLst/>
                  <a:uLnTx/>
                  <a:uFillTx/>
                  <a:ea typeface="+mn-ea"/>
                  <a:cs typeface="+mn-cs"/>
                </a:rPr>
                <a:t> </a:t>
              </a:r>
            </a:p>
            <a:p>
              <a:pPr marL="0" marR="0" lvl="0" indent="0" algn="ctr" defTabSz="457200" rtl="0" eaLnBrk="1" fontAlgn="auto" latinLnBrk="0" hangingPunct="1">
                <a:lnSpc>
                  <a:spcPts val="1400"/>
                </a:lnSpc>
                <a:buClrTx/>
                <a:buSzTx/>
                <a:buFontTx/>
                <a:buNone/>
                <a:tabLst/>
                <a:defRPr/>
              </a:pPr>
              <a:r>
                <a:rPr kumimoji="0" lang="de-DE" sz="1000" b="0" i="0" u="none" strike="noStrike" kern="1200" cap="none" spc="0" normalizeH="0" baseline="0" noProof="0" dirty="0">
                  <a:ln>
                    <a:noFill/>
                  </a:ln>
                  <a:solidFill>
                    <a:schemeClr val="bg1"/>
                  </a:solidFill>
                  <a:effectLst/>
                  <a:uLnTx/>
                  <a:uFillTx/>
                  <a:ea typeface="+mn-ea"/>
                  <a:cs typeface="+mn-cs"/>
                </a:rPr>
                <a:t>im Monat *</a:t>
              </a:r>
            </a:p>
            <a:p>
              <a:endParaRPr lang="de-DE" dirty="0"/>
            </a:p>
          </p:txBody>
        </p:sp>
      </p:grpSp>
      <p:grpSp>
        <p:nvGrpSpPr>
          <p:cNvPr id="21" name="Gruppieren 20">
            <a:extLst>
              <a:ext uri="{FF2B5EF4-FFF2-40B4-BE49-F238E27FC236}">
                <a16:creationId xmlns:a16="http://schemas.microsoft.com/office/drawing/2014/main" id="{E649CF1F-74FA-DA91-838A-922B0F5FCD2E}"/>
              </a:ext>
            </a:extLst>
          </p:cNvPr>
          <p:cNvGrpSpPr/>
          <p:nvPr/>
        </p:nvGrpSpPr>
        <p:grpSpPr>
          <a:xfrm>
            <a:off x="5440845" y="2827121"/>
            <a:ext cx="1314519" cy="2726749"/>
            <a:chOff x="7218301" y="3060661"/>
            <a:chExt cx="1077292" cy="2416282"/>
          </a:xfrm>
        </p:grpSpPr>
        <p:grpSp>
          <p:nvGrpSpPr>
            <p:cNvPr id="22" name="Gruppieren 21">
              <a:extLst>
                <a:ext uri="{FF2B5EF4-FFF2-40B4-BE49-F238E27FC236}">
                  <a16:creationId xmlns:a16="http://schemas.microsoft.com/office/drawing/2014/main" id="{A32E1D4C-9CB4-3D94-4A65-904C1140B20C}"/>
                </a:ext>
              </a:extLst>
            </p:cNvPr>
            <p:cNvGrpSpPr/>
            <p:nvPr/>
          </p:nvGrpSpPr>
          <p:grpSpPr>
            <a:xfrm>
              <a:off x="7218301" y="3060661"/>
              <a:ext cx="1077292" cy="2416282"/>
              <a:chOff x="7183818" y="3619572"/>
              <a:chExt cx="1077292" cy="2416282"/>
            </a:xfrm>
          </p:grpSpPr>
          <p:sp>
            <p:nvSpPr>
              <p:cNvPr id="24" name="Rechteck 23">
                <a:extLst>
                  <a:ext uri="{FF2B5EF4-FFF2-40B4-BE49-F238E27FC236}">
                    <a16:creationId xmlns:a16="http://schemas.microsoft.com/office/drawing/2014/main" id="{F8509F9A-618D-3CE7-F878-D95766B8EB12}"/>
                  </a:ext>
                </a:extLst>
              </p:cNvPr>
              <p:cNvSpPr/>
              <p:nvPr/>
            </p:nvSpPr>
            <p:spPr>
              <a:xfrm>
                <a:off x="7183818" y="3619572"/>
                <a:ext cx="1077292" cy="24162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5" name="Grafik 24" descr="Ein Bild, das Text, Screenshot, Flyer, Veröffentlichung enthält.&#10;&#10;Automatisch generierte Beschreibung">
                <a:extLst>
                  <a:ext uri="{FF2B5EF4-FFF2-40B4-BE49-F238E27FC236}">
                    <a16:creationId xmlns:a16="http://schemas.microsoft.com/office/drawing/2014/main" id="{B7631E26-5527-DA83-59EF-A9D7478DA826}"/>
                  </a:ext>
                </a:extLst>
              </p:cNvPr>
              <p:cNvPicPr>
                <a:picLocks noChangeAspect="1"/>
              </p:cNvPicPr>
              <p:nvPr/>
            </p:nvPicPr>
            <p:blipFill rotWithShape="1">
              <a:blip r:embed="rId6"/>
              <a:srcRect l="1" r="1502" b="1502"/>
              <a:stretch/>
            </p:blipFill>
            <p:spPr>
              <a:xfrm>
                <a:off x="7251124" y="3739965"/>
                <a:ext cx="970229" cy="2295889"/>
              </a:xfrm>
              <a:prstGeom prst="rect">
                <a:avLst/>
              </a:prstGeom>
            </p:spPr>
          </p:pic>
        </p:grpSp>
        <p:sp>
          <p:nvSpPr>
            <p:cNvPr id="23" name="Rechteck 22">
              <a:extLst>
                <a:ext uri="{FF2B5EF4-FFF2-40B4-BE49-F238E27FC236}">
                  <a16:creationId xmlns:a16="http://schemas.microsoft.com/office/drawing/2014/main" id="{9DF46C20-4E5E-4074-ACEB-5DBE17547841}"/>
                </a:ext>
              </a:extLst>
            </p:cNvPr>
            <p:cNvSpPr/>
            <p:nvPr/>
          </p:nvSpPr>
          <p:spPr>
            <a:xfrm>
              <a:off x="7293475" y="5258586"/>
              <a:ext cx="886330" cy="18883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29" name="Textfeld 28">
            <a:extLst>
              <a:ext uri="{FF2B5EF4-FFF2-40B4-BE49-F238E27FC236}">
                <a16:creationId xmlns:a16="http://schemas.microsoft.com/office/drawing/2014/main" id="{79BF3AC0-6D23-273A-2030-0CB32DDA06FD}"/>
              </a:ext>
            </a:extLst>
          </p:cNvPr>
          <p:cNvSpPr txBox="1"/>
          <p:nvPr/>
        </p:nvSpPr>
        <p:spPr>
          <a:xfrm>
            <a:off x="10226436" y="2664547"/>
            <a:ext cx="1646002" cy="2954655"/>
          </a:xfrm>
          <a:prstGeom prst="rect">
            <a:avLst/>
          </a:prstGeom>
          <a:noFill/>
        </p:spPr>
        <p:txBody>
          <a:bodyPr wrap="square" rtlCol="0">
            <a:spAutoFit/>
          </a:bodyPr>
          <a:lstStyle/>
          <a:p>
            <a:pPr>
              <a:spcAft>
                <a:spcPts val="1200"/>
              </a:spcAft>
            </a:pPr>
            <a:r>
              <a:rPr lang="de-DE" sz="1200" dirty="0">
                <a:latin typeface="Franklin Gothic Demi" panose="020B0703020102020204" pitchFamily="34" charset="0"/>
              </a:rPr>
              <a:t>Immer im richtigen Themenspezial-Umfeld:</a:t>
            </a:r>
          </a:p>
          <a:p>
            <a:pPr>
              <a:spcAft>
                <a:spcPts val="1200"/>
              </a:spcAft>
            </a:pPr>
            <a:r>
              <a:rPr lang="de-DE" sz="1200" dirty="0"/>
              <a:t>Alle digitalen Themenspeziale werden online in einem von acht Themenwelten gebündelt.</a:t>
            </a:r>
          </a:p>
          <a:p>
            <a:pPr>
              <a:spcAft>
                <a:spcPts val="1200"/>
              </a:spcAft>
            </a:pPr>
            <a:r>
              <a:rPr lang="de-DE" sz="1200" dirty="0"/>
              <a:t>Wählen Sie das passende Umfeld für Ihre Kommunikation.</a:t>
            </a:r>
          </a:p>
          <a:p>
            <a:endParaRPr lang="de-DE" sz="1200" dirty="0">
              <a:latin typeface="Franklin Gothic Demi" panose="020B0703020102020204" pitchFamily="34" charset="0"/>
            </a:endParaRPr>
          </a:p>
        </p:txBody>
      </p:sp>
      <p:sp>
        <p:nvSpPr>
          <p:cNvPr id="32" name="Rechteck 31">
            <a:extLst>
              <a:ext uri="{FF2B5EF4-FFF2-40B4-BE49-F238E27FC236}">
                <a16:creationId xmlns:a16="http://schemas.microsoft.com/office/drawing/2014/main" id="{142F4F18-2DAA-9D61-2AE8-BC5044FF9487}"/>
              </a:ext>
            </a:extLst>
          </p:cNvPr>
          <p:cNvSpPr/>
          <p:nvPr/>
        </p:nvSpPr>
        <p:spPr>
          <a:xfrm>
            <a:off x="5487606" y="5558266"/>
            <a:ext cx="1173608" cy="1218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7" name="Grafik 16" descr="Ein Bild, das Text, Screenshot, Website, Onlinewerbung enthält.&#10;&#10;KI-generierte Inhalte können fehlerhaft sein.">
            <a:extLst>
              <a:ext uri="{FF2B5EF4-FFF2-40B4-BE49-F238E27FC236}">
                <a16:creationId xmlns:a16="http://schemas.microsoft.com/office/drawing/2014/main" id="{F07064E2-ACE1-4E53-5F9D-ECEACDAB20D5}"/>
              </a:ext>
            </a:extLst>
          </p:cNvPr>
          <p:cNvPicPr>
            <a:picLocks noChangeAspect="1"/>
          </p:cNvPicPr>
          <p:nvPr/>
        </p:nvPicPr>
        <p:blipFill>
          <a:blip r:embed="rId7">
            <a:extLst>
              <a:ext uri="{28A0092B-C50C-407E-A947-70E740481C1C}">
                <a14:useLocalDpi xmlns:a14="http://schemas.microsoft.com/office/drawing/2010/main" val="0"/>
              </a:ext>
            </a:extLst>
          </a:blip>
          <a:srcRect t="10768"/>
          <a:stretch/>
        </p:blipFill>
        <p:spPr>
          <a:xfrm>
            <a:off x="5443635" y="3131830"/>
            <a:ext cx="1265707" cy="2447067"/>
          </a:xfrm>
          <a:prstGeom prst="rect">
            <a:avLst/>
          </a:prstGeom>
        </p:spPr>
      </p:pic>
      <p:pic>
        <p:nvPicPr>
          <p:cNvPr id="28" name="Grafik 27" descr="Ein Bild, das Text, Computer, Elektronik, Screenshot enthält.&#10;&#10;KI-generierte Inhalte können fehlerhaft sein.">
            <a:extLst>
              <a:ext uri="{FF2B5EF4-FFF2-40B4-BE49-F238E27FC236}">
                <a16:creationId xmlns:a16="http://schemas.microsoft.com/office/drawing/2014/main" id="{5D86B170-B509-D946-01B8-92D4536CD924}"/>
              </a:ext>
            </a:extLst>
          </p:cNvPr>
          <p:cNvPicPr>
            <a:picLocks noChangeAspect="1"/>
          </p:cNvPicPr>
          <p:nvPr/>
        </p:nvPicPr>
        <p:blipFill>
          <a:blip r:embed="rId8">
            <a:extLst>
              <a:ext uri="{28A0092B-C50C-407E-A947-70E740481C1C}">
                <a14:useLocalDpi xmlns:a14="http://schemas.microsoft.com/office/drawing/2010/main" val="0"/>
              </a:ext>
            </a:extLst>
          </a:blip>
          <a:srcRect t="45995" b="32697"/>
          <a:stretch/>
        </p:blipFill>
        <p:spPr>
          <a:xfrm>
            <a:off x="5440471" y="5025592"/>
            <a:ext cx="1265707" cy="584364"/>
          </a:xfrm>
          <a:prstGeom prst="rect">
            <a:avLst/>
          </a:prstGeom>
        </p:spPr>
      </p:pic>
      <p:pic>
        <p:nvPicPr>
          <p:cNvPr id="16" name="Grafik 15">
            <a:extLst>
              <a:ext uri="{FF2B5EF4-FFF2-40B4-BE49-F238E27FC236}">
                <a16:creationId xmlns:a16="http://schemas.microsoft.com/office/drawing/2014/main" id="{661A0001-F90C-3571-B531-8B2846885975}"/>
              </a:ext>
            </a:extLst>
          </p:cNvPr>
          <p:cNvPicPr preferRelativeResize="0">
            <a:picLocks noChangeAspect="1"/>
          </p:cNvPicPr>
          <p:nvPr/>
        </p:nvPicPr>
        <p:blipFill>
          <a:blip r:embed="rId9">
            <a:extLst>
              <a:ext uri="{28A0092B-C50C-407E-A947-70E740481C1C}">
                <a14:useLocalDpi xmlns:a14="http://schemas.microsoft.com/office/drawing/2010/main" val="0"/>
              </a:ext>
            </a:extLst>
          </a:blip>
          <a:stretch>
            <a:fillRect/>
          </a:stretch>
        </p:blipFill>
        <p:spPr>
          <a:xfrm>
            <a:off x="4981912" y="2568839"/>
            <a:ext cx="2182827" cy="3445787"/>
          </a:xfrm>
          <a:prstGeom prst="rect">
            <a:avLst/>
          </a:prstGeom>
        </p:spPr>
      </p:pic>
      <p:sp>
        <p:nvSpPr>
          <p:cNvPr id="33" name="Rechteck 32">
            <a:extLst>
              <a:ext uri="{FF2B5EF4-FFF2-40B4-BE49-F238E27FC236}">
                <a16:creationId xmlns:a16="http://schemas.microsoft.com/office/drawing/2014/main" id="{1D10E73B-7793-36BD-92AF-4613C6291BC9}"/>
              </a:ext>
            </a:extLst>
          </p:cNvPr>
          <p:cNvSpPr/>
          <p:nvPr/>
        </p:nvSpPr>
        <p:spPr>
          <a:xfrm>
            <a:off x="3713421" y="6416674"/>
            <a:ext cx="282316" cy="24398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Fußzeilenplatzhalter 3">
            <a:extLst>
              <a:ext uri="{FF2B5EF4-FFF2-40B4-BE49-F238E27FC236}">
                <a16:creationId xmlns:a16="http://schemas.microsoft.com/office/drawing/2014/main" id="{86963E7B-926C-4BCD-8837-28420493708C}"/>
              </a:ext>
            </a:extLst>
          </p:cNvPr>
          <p:cNvSpPr>
            <a:spLocks noGrp="1"/>
          </p:cNvSpPr>
          <p:nvPr>
            <p:ph type="ftr" sz="quarter" idx="17"/>
          </p:nvPr>
        </p:nvSpPr>
        <p:spPr>
          <a:xfrm>
            <a:off x="515938" y="6416675"/>
            <a:ext cx="2645615" cy="180972"/>
          </a:xfrm>
        </p:spPr>
        <p:txBody>
          <a:bodyPr/>
          <a:lstStyle/>
          <a:p>
            <a:r>
              <a:rPr lang="de-DE" dirty="0"/>
              <a:t>UN-Klimakonferenz</a:t>
            </a:r>
          </a:p>
        </p:txBody>
      </p:sp>
    </p:spTree>
    <p:extLst>
      <p:ext uri="{BB962C8B-B14F-4D97-AF65-F5344CB8AC3E}">
        <p14:creationId xmlns:p14="http://schemas.microsoft.com/office/powerpoint/2010/main" val="27126198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hteck 23">
            <a:extLst>
              <a:ext uri="{FF2B5EF4-FFF2-40B4-BE49-F238E27FC236}">
                <a16:creationId xmlns:a16="http://schemas.microsoft.com/office/drawing/2014/main" id="{FE8A8A08-E44A-09EB-4A5C-42785D1360F4}"/>
              </a:ext>
            </a:extLst>
          </p:cNvPr>
          <p:cNvSpPr/>
          <p:nvPr/>
        </p:nvSpPr>
        <p:spPr>
          <a:xfrm>
            <a:off x="7220524" y="2289624"/>
            <a:ext cx="4078615" cy="392050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Rechteck 24">
            <a:extLst>
              <a:ext uri="{FF2B5EF4-FFF2-40B4-BE49-F238E27FC236}">
                <a16:creationId xmlns:a16="http://schemas.microsoft.com/office/drawing/2014/main" id="{35F2CC2D-89AC-C934-7EA8-AA2AE4619F23}"/>
              </a:ext>
            </a:extLst>
          </p:cNvPr>
          <p:cNvSpPr/>
          <p:nvPr/>
        </p:nvSpPr>
        <p:spPr>
          <a:xfrm>
            <a:off x="3828768" y="2289625"/>
            <a:ext cx="3196384" cy="392066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Rechteck 25">
            <a:extLst>
              <a:ext uri="{FF2B5EF4-FFF2-40B4-BE49-F238E27FC236}">
                <a16:creationId xmlns:a16="http://schemas.microsoft.com/office/drawing/2014/main" id="{974F08ED-85B8-AEBE-569F-D6D1350C0AC5}"/>
              </a:ext>
            </a:extLst>
          </p:cNvPr>
          <p:cNvSpPr/>
          <p:nvPr/>
        </p:nvSpPr>
        <p:spPr>
          <a:xfrm>
            <a:off x="752623" y="2289625"/>
            <a:ext cx="2880266" cy="392066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Foliennummernplatzhalter 7">
            <a:extLst>
              <a:ext uri="{FF2B5EF4-FFF2-40B4-BE49-F238E27FC236}">
                <a16:creationId xmlns:a16="http://schemas.microsoft.com/office/drawing/2014/main" id="{0A84D915-09C1-998C-3AB1-B04CBFFF37E6}"/>
              </a:ext>
            </a:extLst>
          </p:cNvPr>
          <p:cNvSpPr>
            <a:spLocks noGrp="1"/>
          </p:cNvSpPr>
          <p:nvPr>
            <p:ph type="sldNum" sz="quarter" idx="12"/>
          </p:nvPr>
        </p:nvSpPr>
        <p:spPr/>
        <p:txBody>
          <a:bodyPr/>
          <a:lstStyle/>
          <a:p>
            <a:fld id="{6676FEF2-85C7-4645-99F9-08581CDB22A3}" type="slidenum">
              <a:rPr lang="en-US" smtClean="0"/>
              <a:pPr/>
              <a:t>7</a:t>
            </a:fld>
            <a:endParaRPr lang="en-US"/>
          </a:p>
        </p:txBody>
      </p:sp>
      <p:sp>
        <p:nvSpPr>
          <p:cNvPr id="2" name="Titel 1">
            <a:extLst>
              <a:ext uri="{FF2B5EF4-FFF2-40B4-BE49-F238E27FC236}">
                <a16:creationId xmlns:a16="http://schemas.microsoft.com/office/drawing/2014/main" id="{569B5A21-C3A0-60B4-7B45-05B002E7DAEF}"/>
              </a:ext>
            </a:extLst>
          </p:cNvPr>
          <p:cNvSpPr>
            <a:spLocks noGrp="1"/>
          </p:cNvSpPr>
          <p:nvPr>
            <p:ph type="title"/>
          </p:nvPr>
        </p:nvSpPr>
        <p:spPr>
          <a:xfrm>
            <a:off x="752622" y="776994"/>
            <a:ext cx="8335394" cy="894025"/>
          </a:xfrm>
        </p:spPr>
        <p:txBody>
          <a:bodyPr/>
          <a:lstStyle/>
          <a:p>
            <a:r>
              <a:rPr lang="de-DE" dirty="0"/>
              <a:t>Angebotspakete</a:t>
            </a:r>
            <a:br>
              <a:rPr lang="de-DE" dirty="0"/>
            </a:br>
            <a:r>
              <a:rPr lang="de-DE" dirty="0" err="1"/>
              <a:t>Halfpage</a:t>
            </a:r>
            <a:r>
              <a:rPr lang="de-DE" dirty="0"/>
              <a:t> Ad im Themenspezial-Umfeld</a:t>
            </a:r>
          </a:p>
        </p:txBody>
      </p:sp>
      <p:sp>
        <p:nvSpPr>
          <p:cNvPr id="3" name="Untertitel 2">
            <a:extLst>
              <a:ext uri="{FF2B5EF4-FFF2-40B4-BE49-F238E27FC236}">
                <a16:creationId xmlns:a16="http://schemas.microsoft.com/office/drawing/2014/main" id="{1A776AF6-5A94-A873-0D9D-5BBED296D5F6}"/>
              </a:ext>
            </a:extLst>
          </p:cNvPr>
          <p:cNvSpPr>
            <a:spLocks noGrp="1"/>
          </p:cNvSpPr>
          <p:nvPr>
            <p:ph type="subTitle" idx="14"/>
          </p:nvPr>
        </p:nvSpPr>
        <p:spPr/>
        <p:txBody>
          <a:bodyPr/>
          <a:lstStyle/>
          <a:p>
            <a:r>
              <a:rPr lang="de-DE" sz="1100" dirty="0">
                <a:latin typeface="+mj-lt"/>
              </a:rPr>
              <a:t>Digital-Kampagnen</a:t>
            </a:r>
          </a:p>
        </p:txBody>
      </p:sp>
      <p:sp>
        <p:nvSpPr>
          <p:cNvPr id="19" name="Textplatzhalter 3">
            <a:extLst>
              <a:ext uri="{FF2B5EF4-FFF2-40B4-BE49-F238E27FC236}">
                <a16:creationId xmlns:a16="http://schemas.microsoft.com/office/drawing/2014/main" id="{3B070452-7A29-6F02-7BD4-82608EFA0BEC}"/>
              </a:ext>
            </a:extLst>
          </p:cNvPr>
          <p:cNvSpPr>
            <a:spLocks noGrp="1"/>
          </p:cNvSpPr>
          <p:nvPr>
            <p:ph type="body" sz="quarter" idx="24"/>
          </p:nvPr>
        </p:nvSpPr>
        <p:spPr>
          <a:xfrm>
            <a:off x="4377639" y="6317081"/>
            <a:ext cx="6921500" cy="309563"/>
          </a:xfrm>
        </p:spPr>
        <p:txBody>
          <a:bodyPr>
            <a:noAutofit/>
          </a:bodyPr>
          <a:lstStyle/>
          <a:p>
            <a:r>
              <a:rPr lang="de-DE" dirty="0">
                <a:latin typeface="Franklin Gothic Book" panose="020B0503020102020204" pitchFamily="34" charset="0"/>
              </a:rPr>
              <a:t>Die Preise verstehen sich zzgl. MwSt. und sind AE-fähig, jedoch nicht rabattfähig und nicht rabattbildend.</a:t>
            </a:r>
            <a:r>
              <a:rPr lang="de-DE" altLang="de-DE" sz="700" dirty="0">
                <a:latin typeface="Franklin Gothic Book" panose="020B0503020102020204" pitchFamily="34" charset="0"/>
              </a:rPr>
              <a:t> </a:t>
            </a:r>
            <a:r>
              <a:rPr kumimoji="0" lang="de-DE" altLang="de-DE" sz="700" b="0" i="0" u="none" strike="noStrike" kern="1200" cap="none" spc="0" normalizeH="0" baseline="0" noProof="0" dirty="0">
                <a:ln>
                  <a:noFill/>
                </a:ln>
                <a:effectLst/>
                <a:uLnTx/>
                <a:uFillTx/>
                <a:latin typeface="Franklin Gothic Book" panose="020B0503020102020204" pitchFamily="34" charset="0"/>
                <a:ea typeface="+mn-ea"/>
                <a:cs typeface="+mn-cs"/>
              </a:rPr>
              <a:t>Es gelten die Preisliste Nr. 66a, gültig ab </a:t>
            </a:r>
            <a:r>
              <a:rPr lang="de-DE" altLang="de-DE" sz="700" dirty="0">
                <a:latin typeface="Franklin Gothic Book" panose="020B0503020102020204" pitchFamily="34" charset="0"/>
              </a:rPr>
              <a:t>26.02.</a:t>
            </a:r>
            <a:r>
              <a:rPr kumimoji="0" lang="de-DE" altLang="de-DE" sz="700" b="0" i="0" u="none" strike="noStrike" kern="1200" cap="none" spc="0" normalizeH="0" baseline="0" noProof="0" dirty="0">
                <a:ln>
                  <a:noFill/>
                </a:ln>
                <a:effectLst/>
                <a:uLnTx/>
                <a:uFillTx/>
                <a:latin typeface="Franklin Gothic Book" panose="020B0503020102020204" pitchFamily="34" charset="0"/>
                <a:ea typeface="+mn-ea"/>
                <a:cs typeface="+mn-cs"/>
              </a:rPr>
              <a:t>2025, sowie die AGB des Tagesspiegels: media.tagesspiegel.de/</a:t>
            </a:r>
            <a:r>
              <a:rPr kumimoji="0" lang="de-DE" altLang="de-DE" sz="700" b="0" i="0" u="none" strike="noStrike" kern="1200" cap="none" spc="0" normalizeH="0" baseline="0" noProof="0" dirty="0" err="1">
                <a:ln>
                  <a:noFill/>
                </a:ln>
                <a:effectLst/>
                <a:uLnTx/>
                <a:uFillTx/>
                <a:latin typeface="Franklin Gothic Book" panose="020B0503020102020204" pitchFamily="34" charset="0"/>
                <a:ea typeface="+mn-ea"/>
                <a:cs typeface="+mn-cs"/>
              </a:rPr>
              <a:t>agb</a:t>
            </a:r>
            <a:r>
              <a:rPr kumimoji="0" lang="de-DE" altLang="de-DE" sz="700" b="0" i="0" u="none" strike="noStrike" kern="1200" cap="none" spc="0" normalizeH="0" baseline="0" noProof="0" dirty="0">
                <a:ln>
                  <a:noFill/>
                </a:ln>
                <a:effectLst/>
                <a:uLnTx/>
                <a:uFillTx/>
                <a:latin typeface="Franklin Gothic Book" panose="020B0503020102020204" pitchFamily="34" charset="0"/>
                <a:ea typeface="+mn-ea"/>
                <a:cs typeface="+mn-cs"/>
              </a:rPr>
              <a:t>/.</a:t>
            </a:r>
            <a:r>
              <a:rPr lang="de-DE" sz="700" dirty="0">
                <a:latin typeface="Franklin Gothic Book" panose="020B0503020102020204" pitchFamily="34" charset="0"/>
              </a:rPr>
              <a:t> </a:t>
            </a:r>
          </a:p>
          <a:p>
            <a:r>
              <a:rPr lang="de-DE" dirty="0">
                <a:latin typeface="+mn-lt"/>
                <a:ea typeface="Calibri" panose="020F0502020204030204" pitchFamily="34" charset="0"/>
              </a:rPr>
              <a:t>*</a:t>
            </a:r>
            <a:r>
              <a:rPr lang="de-DE" altLang="de-DE" sz="700" dirty="0">
                <a:latin typeface="Franklin Gothic Book" panose="020B0503020102020204" pitchFamily="34" charset="0"/>
              </a:rPr>
              <a:t>Weitere Formate auf Anfrage</a:t>
            </a:r>
            <a:r>
              <a:rPr lang="de-DE" dirty="0">
                <a:latin typeface="+mn-lt"/>
                <a:ea typeface="Calibri" panose="020F0502020204030204" pitchFamily="34" charset="0"/>
              </a:rPr>
              <a:t>. </a:t>
            </a:r>
            <a:endParaRPr lang="de-DE" dirty="0"/>
          </a:p>
        </p:txBody>
      </p:sp>
      <p:sp>
        <p:nvSpPr>
          <p:cNvPr id="6" name="Textplatzhalter 4">
            <a:extLst>
              <a:ext uri="{FF2B5EF4-FFF2-40B4-BE49-F238E27FC236}">
                <a16:creationId xmlns:a16="http://schemas.microsoft.com/office/drawing/2014/main" id="{4FBE494F-6062-1BCF-2CE4-4DD43B6276B1}"/>
              </a:ext>
            </a:extLst>
          </p:cNvPr>
          <p:cNvSpPr txBox="1">
            <a:spLocks/>
          </p:cNvSpPr>
          <p:nvPr/>
        </p:nvSpPr>
        <p:spPr>
          <a:xfrm>
            <a:off x="956469" y="2758681"/>
            <a:ext cx="2548819" cy="2788665"/>
          </a:xfrm>
          <a:prstGeom prst="rect">
            <a:avLst/>
          </a:prstGeom>
        </p:spPr>
        <p:txBody>
          <a:bodyPr lIns="91440" tIns="45720" rIns="91440" bIns="45720" anchor="t"/>
          <a:lstStyle>
            <a:lvl1pPr marL="0" indent="0" algn="l" defTabSz="914400" rtl="0" eaLnBrk="1" latinLnBrk="0" hangingPunct="1">
              <a:lnSpc>
                <a:spcPct val="100000"/>
              </a:lnSpc>
              <a:spcBef>
                <a:spcPts val="1000"/>
              </a:spcBef>
              <a:buFont typeface="Arial"/>
              <a:buNone/>
              <a:defRPr sz="1600" b="1" i="0" kern="1200">
                <a:solidFill>
                  <a:schemeClr val="tx2"/>
                </a:solidFill>
                <a:latin typeface="Franklin Gothic FS Book" charset="0"/>
                <a:ea typeface="+mn-ea"/>
                <a:cs typeface="+mn-cs"/>
              </a:defRPr>
            </a:lvl1pPr>
            <a:lvl2pPr marL="15875" indent="-3175" algn="l" defTabSz="914400" rtl="0" eaLnBrk="1" latinLnBrk="0" hangingPunct="1">
              <a:lnSpc>
                <a:spcPts val="2000"/>
              </a:lnSpc>
              <a:spcBef>
                <a:spcPts val="500"/>
              </a:spcBef>
              <a:buFont typeface="Arial"/>
              <a:buNone/>
              <a:tabLst/>
              <a:defRPr sz="1400" b="0" i="0" kern="1200" baseline="0">
                <a:solidFill>
                  <a:schemeClr val="tx1"/>
                </a:solidFill>
                <a:latin typeface="Abril Text" charset="0"/>
                <a:ea typeface="Abril Text" charset="0"/>
                <a:cs typeface="Abril Text" charset="0"/>
              </a:defRPr>
            </a:lvl2pPr>
            <a:lvl3pPr marL="15875" indent="-3175" algn="l" defTabSz="914400" rtl="0" eaLnBrk="1" latinLnBrk="0" hangingPunct="1">
              <a:lnSpc>
                <a:spcPts val="1600"/>
              </a:lnSpc>
              <a:spcBef>
                <a:spcPts val="1100"/>
              </a:spcBef>
              <a:buFont typeface="Arial"/>
              <a:buNone/>
              <a:tabLst/>
              <a:defRPr sz="1200" b="1" i="0" kern="1200" baseline="0">
                <a:solidFill>
                  <a:schemeClr val="tx1"/>
                </a:solidFill>
                <a:latin typeface="Franklin Gothic FS Book" charset="0"/>
                <a:ea typeface="+mn-ea"/>
                <a:cs typeface="+mn-cs"/>
              </a:defRPr>
            </a:lvl3pPr>
            <a:lvl4pPr marL="15875" indent="-3175" algn="l" defTabSz="914400" rtl="0" eaLnBrk="1" latinLnBrk="0" hangingPunct="1">
              <a:lnSpc>
                <a:spcPts val="1500"/>
              </a:lnSpc>
              <a:spcBef>
                <a:spcPts val="500"/>
              </a:spcBef>
              <a:buFont typeface="Arial"/>
              <a:buNone/>
              <a:tabLst/>
              <a:defRPr sz="1000" b="0" i="0" kern="1200">
                <a:solidFill>
                  <a:schemeClr val="tx1"/>
                </a:solidFill>
                <a:latin typeface="Franklin Gothic FS Book" charset="0"/>
                <a:ea typeface="+mn-ea"/>
                <a:cs typeface="+mn-cs"/>
              </a:defRPr>
            </a:lvl4pPr>
            <a:lvl5pPr marL="188913" marR="0" indent="-180000" algn="l" defTabSz="914400" rtl="0" eaLnBrk="1" fontAlgn="auto" latinLnBrk="0" hangingPunct="1">
              <a:lnSpc>
                <a:spcPts val="1500"/>
              </a:lnSpc>
              <a:spcBef>
                <a:spcPts val="500"/>
              </a:spcBef>
              <a:spcAft>
                <a:spcPts val="0"/>
              </a:spcAft>
              <a:buClrTx/>
              <a:buSzTx/>
              <a:buFont typeface="Arial"/>
              <a:buChar char="•"/>
              <a:tabLst>
                <a:tab pos="215900" algn="l"/>
              </a:tabLst>
              <a:defRPr sz="1000" b="0" i="0" kern="1200">
                <a:solidFill>
                  <a:schemeClr val="tx1"/>
                </a:solidFill>
                <a:latin typeface="Franklin Gothic FS Book" charset="0"/>
                <a:ea typeface="+mn-ea"/>
                <a:cs typeface="+mn-cs"/>
              </a:defRPr>
            </a:lvl5pPr>
            <a:lvl6pPr marL="360000" marR="0" indent="-180000" algn="l" defTabSz="914400" rtl="0" eaLnBrk="1" fontAlgn="auto" latinLnBrk="0" hangingPunct="1">
              <a:lnSpc>
                <a:spcPts val="1500"/>
              </a:lnSpc>
              <a:spcBef>
                <a:spcPts val="500"/>
              </a:spcBef>
              <a:spcAft>
                <a:spcPts val="0"/>
              </a:spcAft>
              <a:buClrTx/>
              <a:buSzTx/>
              <a:buFont typeface="Arial" charset="0"/>
              <a:buChar char="•"/>
              <a:tabLst/>
              <a:defRPr sz="1000" b="0" i="0" kern="1200">
                <a:solidFill>
                  <a:schemeClr val="tx1"/>
                </a:solidFill>
                <a:latin typeface="Franklin Gothic FS Book" charset="0"/>
                <a:ea typeface="Franklin Gothic FS Book" charset="0"/>
                <a:cs typeface="Franklin Gothic FS Book" charset="0"/>
              </a:defRPr>
            </a:lvl6pPr>
            <a:lvl7pPr marL="12700" marR="0" indent="0" algn="l" defTabSz="914400" rtl="0" eaLnBrk="1" fontAlgn="auto" latinLnBrk="0" hangingPunct="1">
              <a:lnSpc>
                <a:spcPts val="1200"/>
              </a:lnSpc>
              <a:spcBef>
                <a:spcPts val="500"/>
              </a:spcBef>
              <a:spcAft>
                <a:spcPts val="0"/>
              </a:spcAft>
              <a:buClrTx/>
              <a:buSzTx/>
              <a:buFont typeface="Arial" charset="0"/>
              <a:buNone/>
              <a:tabLst/>
              <a:defRPr lang="en-AU" sz="900" b="0" i="0" kern="1200" baseline="0" smtClean="0">
                <a:solidFill>
                  <a:schemeClr val="tx1"/>
                </a:solidFill>
                <a:effectLst/>
                <a:latin typeface="Abril Text" panose="02000503070000020004" pitchFamily="2" charset="77"/>
                <a:ea typeface="Abril Text" panose="02000503070000020004" pitchFamily="2" charset="77"/>
                <a:cs typeface="Abril Text" panose="02000503070000020004" pitchFamily="2" charset="77"/>
              </a:defRPr>
            </a:lvl7pPr>
            <a:lvl8pPr marL="0" indent="0" algn="l" defTabSz="914400" rtl="0" eaLnBrk="1" latinLnBrk="0" hangingPunct="1">
              <a:lnSpc>
                <a:spcPts val="900"/>
              </a:lnSpc>
              <a:spcBef>
                <a:spcPts val="500"/>
              </a:spcBef>
              <a:buFont typeface="Arial" panose="020B0604020202020204" pitchFamily="34" charset="0"/>
              <a:buNone/>
              <a:tabLst/>
              <a:defRPr lang="en-AU" sz="700" b="0" i="0" kern="1200" baseline="0" smtClean="0">
                <a:solidFill>
                  <a:schemeClr val="tx1"/>
                </a:solidFill>
                <a:effectLst/>
                <a:latin typeface="+mn-lt"/>
                <a:ea typeface="Franklin Gothic Medium" panose="020B0603020102020204" pitchFamily="34" charset="0"/>
                <a:cs typeface="Franklin Gothic Medium" panose="020B0603020102020204" pitchFamily="34" charset="0"/>
              </a:defRPr>
            </a:lvl8pPr>
            <a:lvl9pPr marL="3657600" marR="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sz="700" i="1" kern="1200">
                <a:solidFill>
                  <a:schemeClr val="tx1"/>
                </a:solidFill>
                <a:latin typeface="+mn-lt"/>
                <a:ea typeface="+mn-ea"/>
                <a:cs typeface="+mn-cs"/>
              </a:defRPr>
            </a:lvl9pPr>
          </a:lstStyle>
          <a:p>
            <a:pPr>
              <a:lnSpc>
                <a:spcPts val="1200"/>
              </a:lnSpc>
              <a:spcBef>
                <a:spcPts val="600"/>
              </a:spcBef>
            </a:pPr>
            <a:r>
              <a:rPr lang="de-DE" sz="1200" b="0" dirty="0">
                <a:solidFill>
                  <a:schemeClr val="tx1"/>
                </a:solidFill>
                <a:latin typeface="Franklin Gothic Demi" panose="020B0703020102020204" pitchFamily="34" charset="0"/>
              </a:rPr>
              <a:t>Themenspezial-Umfeld</a:t>
            </a:r>
          </a:p>
          <a:p>
            <a:pPr>
              <a:spcBef>
                <a:spcPts val="600"/>
              </a:spcBef>
              <a:spcAft>
                <a:spcPts val="600"/>
              </a:spcAft>
            </a:pPr>
            <a:r>
              <a:rPr lang="de-DE" sz="1200" b="0" dirty="0" err="1">
                <a:solidFill>
                  <a:schemeClr val="tx1"/>
                </a:solidFill>
                <a:latin typeface="+mn-lt"/>
              </a:rPr>
              <a:t>Halfpage</a:t>
            </a:r>
            <a:r>
              <a:rPr lang="de-DE" sz="1200" b="0" dirty="0">
                <a:solidFill>
                  <a:schemeClr val="tx1"/>
                </a:solidFill>
                <a:latin typeface="+mn-lt"/>
              </a:rPr>
              <a:t> Ad* (Desktop &amp; Mobil) wird in Rotation mit 150.000 AIs im gewünschten Themenspezial-Umfeld und Themenspezial sowie dazu passenden Ressorts auf tagesspiegel.de ausgespielt</a:t>
            </a:r>
          </a:p>
          <a:p>
            <a:pPr>
              <a:spcBef>
                <a:spcPts val="0"/>
              </a:spcBef>
            </a:pPr>
            <a:r>
              <a:rPr lang="de-DE" sz="1400" dirty="0">
                <a:solidFill>
                  <a:schemeClr val="bg1"/>
                </a:solidFill>
              </a:rPr>
              <a:t>Angebotspreis: 2.250 € </a:t>
            </a:r>
          </a:p>
          <a:p>
            <a:pPr>
              <a:spcBef>
                <a:spcPts val="0"/>
              </a:spcBef>
            </a:pPr>
            <a:r>
              <a:rPr lang="de-DE" sz="1200" dirty="0">
                <a:solidFill>
                  <a:schemeClr val="tx1"/>
                </a:solidFill>
              </a:rPr>
              <a:t>1 Woche Laufzeit</a:t>
            </a:r>
          </a:p>
          <a:p>
            <a:pPr>
              <a:lnSpc>
                <a:spcPts val="1680"/>
              </a:lnSpc>
              <a:spcBef>
                <a:spcPts val="600"/>
              </a:spcBef>
              <a:spcAft>
                <a:spcPts val="600"/>
              </a:spcAft>
            </a:pPr>
            <a:endParaRPr lang="de-DE" sz="1200" b="0" dirty="0">
              <a:solidFill>
                <a:schemeClr val="tx1"/>
              </a:solidFill>
              <a:latin typeface="+mn-lt"/>
            </a:endParaRPr>
          </a:p>
          <a:p>
            <a:endParaRPr lang="de-DE" dirty="0"/>
          </a:p>
        </p:txBody>
      </p:sp>
      <p:sp>
        <p:nvSpPr>
          <p:cNvPr id="7" name="Textplatzhalter 6">
            <a:extLst>
              <a:ext uri="{FF2B5EF4-FFF2-40B4-BE49-F238E27FC236}">
                <a16:creationId xmlns:a16="http://schemas.microsoft.com/office/drawing/2014/main" id="{0ACDCC9B-718D-EAC1-E81D-864D2E476D4F}"/>
              </a:ext>
            </a:extLst>
          </p:cNvPr>
          <p:cNvSpPr txBox="1">
            <a:spLocks/>
          </p:cNvSpPr>
          <p:nvPr/>
        </p:nvSpPr>
        <p:spPr>
          <a:xfrm>
            <a:off x="957073" y="2370981"/>
            <a:ext cx="2548215" cy="321471"/>
          </a:xfrm>
          <a:prstGeom prst="rect">
            <a:avLst/>
          </a:prstGeom>
        </p:spPr>
        <p:txBody>
          <a:bodyPr/>
          <a:lstStyle>
            <a:lvl1pPr marL="0" indent="0" algn="l" defTabSz="914400" rtl="0" eaLnBrk="1" latinLnBrk="0" hangingPunct="1">
              <a:lnSpc>
                <a:spcPct val="100000"/>
              </a:lnSpc>
              <a:spcBef>
                <a:spcPts val="1000"/>
              </a:spcBef>
              <a:buFont typeface="Arial"/>
              <a:buNone/>
              <a:defRPr sz="1600" b="1" i="0" kern="1200">
                <a:solidFill>
                  <a:schemeClr val="tx2"/>
                </a:solidFill>
                <a:latin typeface="Franklin Gothic FS Book" charset="0"/>
                <a:ea typeface="+mn-ea"/>
                <a:cs typeface="+mn-cs"/>
              </a:defRPr>
            </a:lvl1pPr>
            <a:lvl2pPr marL="15875" indent="-3175" algn="l" defTabSz="914400" rtl="0" eaLnBrk="1" latinLnBrk="0" hangingPunct="1">
              <a:lnSpc>
                <a:spcPts val="2000"/>
              </a:lnSpc>
              <a:spcBef>
                <a:spcPts val="500"/>
              </a:spcBef>
              <a:buFont typeface="Arial"/>
              <a:buNone/>
              <a:tabLst/>
              <a:defRPr sz="1400" b="0" i="0" kern="1200" baseline="0">
                <a:solidFill>
                  <a:schemeClr val="tx1"/>
                </a:solidFill>
                <a:latin typeface="Abril Text" charset="0"/>
                <a:ea typeface="Abril Text" charset="0"/>
                <a:cs typeface="Abril Text" charset="0"/>
              </a:defRPr>
            </a:lvl2pPr>
            <a:lvl3pPr marL="15875" indent="-3175" algn="l" defTabSz="914400" rtl="0" eaLnBrk="1" latinLnBrk="0" hangingPunct="1">
              <a:lnSpc>
                <a:spcPts val="1600"/>
              </a:lnSpc>
              <a:spcBef>
                <a:spcPts val="1100"/>
              </a:spcBef>
              <a:buFont typeface="Arial"/>
              <a:buNone/>
              <a:tabLst/>
              <a:defRPr sz="1200" b="1" i="0" kern="1200" baseline="0">
                <a:solidFill>
                  <a:schemeClr val="tx1"/>
                </a:solidFill>
                <a:latin typeface="Franklin Gothic FS Book" charset="0"/>
                <a:ea typeface="+mn-ea"/>
                <a:cs typeface="+mn-cs"/>
              </a:defRPr>
            </a:lvl3pPr>
            <a:lvl4pPr marL="15875" indent="-3175" algn="l" defTabSz="914400" rtl="0" eaLnBrk="1" latinLnBrk="0" hangingPunct="1">
              <a:lnSpc>
                <a:spcPts val="1500"/>
              </a:lnSpc>
              <a:spcBef>
                <a:spcPts val="500"/>
              </a:spcBef>
              <a:buFont typeface="Arial"/>
              <a:buNone/>
              <a:tabLst/>
              <a:defRPr sz="1000" b="0" i="0" kern="1200">
                <a:solidFill>
                  <a:schemeClr val="tx1"/>
                </a:solidFill>
                <a:latin typeface="Franklin Gothic FS Book" charset="0"/>
                <a:ea typeface="+mn-ea"/>
                <a:cs typeface="+mn-cs"/>
              </a:defRPr>
            </a:lvl4pPr>
            <a:lvl5pPr marL="188913" marR="0" indent="-180000" algn="l" defTabSz="914400" rtl="0" eaLnBrk="1" fontAlgn="auto" latinLnBrk="0" hangingPunct="1">
              <a:lnSpc>
                <a:spcPts val="1500"/>
              </a:lnSpc>
              <a:spcBef>
                <a:spcPts val="500"/>
              </a:spcBef>
              <a:spcAft>
                <a:spcPts val="0"/>
              </a:spcAft>
              <a:buClrTx/>
              <a:buSzTx/>
              <a:buFont typeface="Arial"/>
              <a:buChar char="•"/>
              <a:tabLst>
                <a:tab pos="215900" algn="l"/>
              </a:tabLst>
              <a:defRPr sz="1000" b="0" i="0" kern="1200">
                <a:solidFill>
                  <a:schemeClr val="tx1"/>
                </a:solidFill>
                <a:latin typeface="Franklin Gothic FS Book" charset="0"/>
                <a:ea typeface="+mn-ea"/>
                <a:cs typeface="+mn-cs"/>
              </a:defRPr>
            </a:lvl5pPr>
            <a:lvl6pPr marL="360000" marR="0" indent="-180000" algn="l" defTabSz="914400" rtl="0" eaLnBrk="1" fontAlgn="auto" latinLnBrk="0" hangingPunct="1">
              <a:lnSpc>
                <a:spcPts val="1500"/>
              </a:lnSpc>
              <a:spcBef>
                <a:spcPts val="500"/>
              </a:spcBef>
              <a:spcAft>
                <a:spcPts val="0"/>
              </a:spcAft>
              <a:buClrTx/>
              <a:buSzTx/>
              <a:buFont typeface="Arial" charset="0"/>
              <a:buChar char="•"/>
              <a:tabLst/>
              <a:defRPr sz="1000" b="0" i="0" kern="1200">
                <a:solidFill>
                  <a:schemeClr val="tx1"/>
                </a:solidFill>
                <a:latin typeface="Franklin Gothic FS Book" charset="0"/>
                <a:ea typeface="Franklin Gothic FS Book" charset="0"/>
                <a:cs typeface="Franklin Gothic FS Book" charset="0"/>
              </a:defRPr>
            </a:lvl6pPr>
            <a:lvl7pPr marL="12700" marR="0" indent="0" algn="l" defTabSz="914400" rtl="0" eaLnBrk="1" fontAlgn="auto" latinLnBrk="0" hangingPunct="1">
              <a:lnSpc>
                <a:spcPts val="1200"/>
              </a:lnSpc>
              <a:spcBef>
                <a:spcPts val="500"/>
              </a:spcBef>
              <a:spcAft>
                <a:spcPts val="0"/>
              </a:spcAft>
              <a:buClrTx/>
              <a:buSzTx/>
              <a:buFont typeface="Arial" charset="0"/>
              <a:buNone/>
              <a:tabLst/>
              <a:defRPr lang="en-AU" sz="900" b="0" i="0" kern="1200" baseline="0" smtClean="0">
                <a:solidFill>
                  <a:schemeClr val="tx1"/>
                </a:solidFill>
                <a:effectLst/>
                <a:latin typeface="Abril Text" panose="02000503070000020004" pitchFamily="2" charset="77"/>
                <a:ea typeface="Abril Text" panose="02000503070000020004" pitchFamily="2" charset="77"/>
                <a:cs typeface="Abril Text" panose="02000503070000020004" pitchFamily="2" charset="77"/>
              </a:defRPr>
            </a:lvl7pPr>
            <a:lvl8pPr marL="0" indent="0" algn="l" defTabSz="914400" rtl="0" eaLnBrk="1" latinLnBrk="0" hangingPunct="1">
              <a:lnSpc>
                <a:spcPts val="900"/>
              </a:lnSpc>
              <a:spcBef>
                <a:spcPts val="500"/>
              </a:spcBef>
              <a:buFont typeface="Arial" panose="020B0604020202020204" pitchFamily="34" charset="0"/>
              <a:buNone/>
              <a:tabLst/>
              <a:defRPr lang="en-AU" sz="700" b="0" i="0" kern="1200" baseline="0" smtClean="0">
                <a:solidFill>
                  <a:schemeClr val="tx1"/>
                </a:solidFill>
                <a:effectLst/>
                <a:latin typeface="+mn-lt"/>
                <a:ea typeface="Franklin Gothic Medium" panose="020B0603020102020204" pitchFamily="34" charset="0"/>
                <a:cs typeface="Franklin Gothic Medium" panose="020B0603020102020204" pitchFamily="34" charset="0"/>
              </a:defRPr>
            </a:lvl8pPr>
            <a:lvl9pPr marL="3657600" marR="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sz="700" i="1" kern="1200">
                <a:solidFill>
                  <a:schemeClr val="tx1"/>
                </a:solidFill>
                <a:latin typeface="+mn-lt"/>
                <a:ea typeface="+mn-ea"/>
                <a:cs typeface="+mn-cs"/>
              </a:defRPr>
            </a:lvl9pPr>
          </a:lstStyle>
          <a:p>
            <a:r>
              <a:rPr lang="de-DE">
                <a:solidFill>
                  <a:schemeClr val="tx1"/>
                </a:solidFill>
              </a:rPr>
              <a:t>Basic</a:t>
            </a:r>
          </a:p>
        </p:txBody>
      </p:sp>
      <p:sp>
        <p:nvSpPr>
          <p:cNvPr id="10" name="Textplatzhalter 6">
            <a:extLst>
              <a:ext uri="{FF2B5EF4-FFF2-40B4-BE49-F238E27FC236}">
                <a16:creationId xmlns:a16="http://schemas.microsoft.com/office/drawing/2014/main" id="{25705CF7-D551-D7E3-1368-251CA6555E29}"/>
              </a:ext>
            </a:extLst>
          </p:cNvPr>
          <p:cNvSpPr txBox="1">
            <a:spLocks/>
          </p:cNvSpPr>
          <p:nvPr/>
        </p:nvSpPr>
        <p:spPr>
          <a:xfrm>
            <a:off x="4078156" y="2370980"/>
            <a:ext cx="2548215" cy="321471"/>
          </a:xfrm>
          <a:prstGeom prst="rect">
            <a:avLst/>
          </a:prstGeom>
        </p:spPr>
        <p:txBody>
          <a:bodyPr/>
          <a:lstStyle>
            <a:lvl1pPr marL="0" indent="0" algn="l" defTabSz="914400" rtl="0" eaLnBrk="1" latinLnBrk="0" hangingPunct="1">
              <a:lnSpc>
                <a:spcPct val="100000"/>
              </a:lnSpc>
              <a:spcBef>
                <a:spcPts val="1000"/>
              </a:spcBef>
              <a:buFont typeface="Arial"/>
              <a:buNone/>
              <a:defRPr sz="1600" b="1" i="0" kern="1200">
                <a:solidFill>
                  <a:schemeClr val="tx2"/>
                </a:solidFill>
                <a:latin typeface="Franklin Gothic FS Book" charset="0"/>
                <a:ea typeface="+mn-ea"/>
                <a:cs typeface="+mn-cs"/>
              </a:defRPr>
            </a:lvl1pPr>
            <a:lvl2pPr marL="15875" indent="-3175" algn="l" defTabSz="914400" rtl="0" eaLnBrk="1" latinLnBrk="0" hangingPunct="1">
              <a:lnSpc>
                <a:spcPts val="2000"/>
              </a:lnSpc>
              <a:spcBef>
                <a:spcPts val="500"/>
              </a:spcBef>
              <a:buFont typeface="Arial"/>
              <a:buNone/>
              <a:tabLst/>
              <a:defRPr sz="1400" b="0" i="0" kern="1200" baseline="0">
                <a:solidFill>
                  <a:schemeClr val="tx1"/>
                </a:solidFill>
                <a:latin typeface="Abril Text" charset="0"/>
                <a:ea typeface="Abril Text" charset="0"/>
                <a:cs typeface="Abril Text" charset="0"/>
              </a:defRPr>
            </a:lvl2pPr>
            <a:lvl3pPr marL="15875" indent="-3175" algn="l" defTabSz="914400" rtl="0" eaLnBrk="1" latinLnBrk="0" hangingPunct="1">
              <a:lnSpc>
                <a:spcPts val="1600"/>
              </a:lnSpc>
              <a:spcBef>
                <a:spcPts val="1100"/>
              </a:spcBef>
              <a:buFont typeface="Arial"/>
              <a:buNone/>
              <a:tabLst/>
              <a:defRPr sz="1200" b="1" i="0" kern="1200" baseline="0">
                <a:solidFill>
                  <a:schemeClr val="tx1"/>
                </a:solidFill>
                <a:latin typeface="Franklin Gothic FS Book" charset="0"/>
                <a:ea typeface="+mn-ea"/>
                <a:cs typeface="+mn-cs"/>
              </a:defRPr>
            </a:lvl3pPr>
            <a:lvl4pPr marL="15875" indent="-3175" algn="l" defTabSz="914400" rtl="0" eaLnBrk="1" latinLnBrk="0" hangingPunct="1">
              <a:lnSpc>
                <a:spcPts val="1500"/>
              </a:lnSpc>
              <a:spcBef>
                <a:spcPts val="500"/>
              </a:spcBef>
              <a:buFont typeface="Arial"/>
              <a:buNone/>
              <a:tabLst/>
              <a:defRPr sz="1000" b="0" i="0" kern="1200">
                <a:solidFill>
                  <a:schemeClr val="tx1"/>
                </a:solidFill>
                <a:latin typeface="Franklin Gothic FS Book" charset="0"/>
                <a:ea typeface="+mn-ea"/>
                <a:cs typeface="+mn-cs"/>
              </a:defRPr>
            </a:lvl4pPr>
            <a:lvl5pPr marL="188913" marR="0" indent="-180000" algn="l" defTabSz="914400" rtl="0" eaLnBrk="1" fontAlgn="auto" latinLnBrk="0" hangingPunct="1">
              <a:lnSpc>
                <a:spcPts val="1500"/>
              </a:lnSpc>
              <a:spcBef>
                <a:spcPts val="500"/>
              </a:spcBef>
              <a:spcAft>
                <a:spcPts val="0"/>
              </a:spcAft>
              <a:buClrTx/>
              <a:buSzTx/>
              <a:buFont typeface="Arial"/>
              <a:buChar char="•"/>
              <a:tabLst>
                <a:tab pos="215900" algn="l"/>
              </a:tabLst>
              <a:defRPr sz="1000" b="0" i="0" kern="1200">
                <a:solidFill>
                  <a:schemeClr val="tx1"/>
                </a:solidFill>
                <a:latin typeface="Franklin Gothic FS Book" charset="0"/>
                <a:ea typeface="+mn-ea"/>
                <a:cs typeface="+mn-cs"/>
              </a:defRPr>
            </a:lvl5pPr>
            <a:lvl6pPr marL="360000" marR="0" indent="-180000" algn="l" defTabSz="914400" rtl="0" eaLnBrk="1" fontAlgn="auto" latinLnBrk="0" hangingPunct="1">
              <a:lnSpc>
                <a:spcPts val="1500"/>
              </a:lnSpc>
              <a:spcBef>
                <a:spcPts val="500"/>
              </a:spcBef>
              <a:spcAft>
                <a:spcPts val="0"/>
              </a:spcAft>
              <a:buClrTx/>
              <a:buSzTx/>
              <a:buFont typeface="Arial" charset="0"/>
              <a:buChar char="•"/>
              <a:tabLst/>
              <a:defRPr sz="1000" b="0" i="0" kern="1200">
                <a:solidFill>
                  <a:schemeClr val="tx1"/>
                </a:solidFill>
                <a:latin typeface="Franklin Gothic FS Book" charset="0"/>
                <a:ea typeface="Franklin Gothic FS Book" charset="0"/>
                <a:cs typeface="Franklin Gothic FS Book" charset="0"/>
              </a:defRPr>
            </a:lvl6pPr>
            <a:lvl7pPr marL="12700" marR="0" indent="0" algn="l" defTabSz="914400" rtl="0" eaLnBrk="1" fontAlgn="auto" latinLnBrk="0" hangingPunct="1">
              <a:lnSpc>
                <a:spcPts val="1200"/>
              </a:lnSpc>
              <a:spcBef>
                <a:spcPts val="500"/>
              </a:spcBef>
              <a:spcAft>
                <a:spcPts val="0"/>
              </a:spcAft>
              <a:buClrTx/>
              <a:buSzTx/>
              <a:buFont typeface="Arial" charset="0"/>
              <a:buNone/>
              <a:tabLst/>
              <a:defRPr lang="en-AU" sz="900" b="0" i="0" kern="1200" baseline="0" smtClean="0">
                <a:solidFill>
                  <a:schemeClr val="tx1"/>
                </a:solidFill>
                <a:effectLst/>
                <a:latin typeface="Abril Text" panose="02000503070000020004" pitchFamily="2" charset="77"/>
                <a:ea typeface="Abril Text" panose="02000503070000020004" pitchFamily="2" charset="77"/>
                <a:cs typeface="Abril Text" panose="02000503070000020004" pitchFamily="2" charset="77"/>
              </a:defRPr>
            </a:lvl7pPr>
            <a:lvl8pPr marL="0" indent="0" algn="l" defTabSz="914400" rtl="0" eaLnBrk="1" latinLnBrk="0" hangingPunct="1">
              <a:lnSpc>
                <a:spcPts val="900"/>
              </a:lnSpc>
              <a:spcBef>
                <a:spcPts val="500"/>
              </a:spcBef>
              <a:buFont typeface="Arial" panose="020B0604020202020204" pitchFamily="34" charset="0"/>
              <a:buNone/>
              <a:tabLst/>
              <a:defRPr lang="en-AU" sz="700" b="0" i="0" kern="1200" baseline="0" smtClean="0">
                <a:solidFill>
                  <a:schemeClr val="tx1"/>
                </a:solidFill>
                <a:effectLst/>
                <a:latin typeface="+mn-lt"/>
                <a:ea typeface="Franklin Gothic Medium" panose="020B0603020102020204" pitchFamily="34" charset="0"/>
                <a:cs typeface="Franklin Gothic Medium" panose="020B0603020102020204" pitchFamily="34" charset="0"/>
              </a:defRPr>
            </a:lvl8pPr>
            <a:lvl9pPr marL="3657600" marR="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sz="700" i="1" kern="1200">
                <a:solidFill>
                  <a:schemeClr val="tx1"/>
                </a:solidFill>
                <a:latin typeface="+mn-lt"/>
                <a:ea typeface="+mn-ea"/>
                <a:cs typeface="+mn-cs"/>
              </a:defRPr>
            </a:lvl9pPr>
          </a:lstStyle>
          <a:p>
            <a:r>
              <a:rPr lang="de-DE">
                <a:solidFill>
                  <a:schemeClr val="tx1"/>
                </a:solidFill>
              </a:rPr>
              <a:t>Premium</a:t>
            </a:r>
          </a:p>
        </p:txBody>
      </p:sp>
      <p:sp>
        <p:nvSpPr>
          <p:cNvPr id="11" name="Textplatzhalter 7">
            <a:extLst>
              <a:ext uri="{FF2B5EF4-FFF2-40B4-BE49-F238E27FC236}">
                <a16:creationId xmlns:a16="http://schemas.microsoft.com/office/drawing/2014/main" id="{141348E0-BF40-A550-F32E-E7D0CF918647}"/>
              </a:ext>
            </a:extLst>
          </p:cNvPr>
          <p:cNvSpPr txBox="1">
            <a:spLocks/>
          </p:cNvSpPr>
          <p:nvPr/>
        </p:nvSpPr>
        <p:spPr>
          <a:xfrm>
            <a:off x="4078156" y="2754109"/>
            <a:ext cx="2725316" cy="2788665"/>
          </a:xfrm>
          <a:prstGeom prst="rect">
            <a:avLst/>
          </a:prstGeom>
        </p:spPr>
        <p:txBody>
          <a:bodyPr/>
          <a:lstStyle>
            <a:lvl1pPr marL="0" indent="0" algn="l" defTabSz="914400" rtl="0" eaLnBrk="1" latinLnBrk="0" hangingPunct="1">
              <a:lnSpc>
                <a:spcPct val="100000"/>
              </a:lnSpc>
              <a:spcBef>
                <a:spcPts val="1000"/>
              </a:spcBef>
              <a:buFont typeface="Arial"/>
              <a:buNone/>
              <a:defRPr sz="1600" b="1" i="0" kern="1200">
                <a:solidFill>
                  <a:schemeClr val="tx2"/>
                </a:solidFill>
                <a:latin typeface="Franklin Gothic FS Book" charset="0"/>
                <a:ea typeface="+mn-ea"/>
                <a:cs typeface="+mn-cs"/>
              </a:defRPr>
            </a:lvl1pPr>
            <a:lvl2pPr marL="15875" indent="-3175" algn="l" defTabSz="914400" rtl="0" eaLnBrk="1" latinLnBrk="0" hangingPunct="1">
              <a:lnSpc>
                <a:spcPts val="2000"/>
              </a:lnSpc>
              <a:spcBef>
                <a:spcPts val="500"/>
              </a:spcBef>
              <a:buFont typeface="Arial"/>
              <a:buNone/>
              <a:tabLst/>
              <a:defRPr sz="1400" b="0" i="0" kern="1200" baseline="0">
                <a:solidFill>
                  <a:schemeClr val="tx1"/>
                </a:solidFill>
                <a:latin typeface="Abril Text" charset="0"/>
                <a:ea typeface="Abril Text" charset="0"/>
                <a:cs typeface="Abril Text" charset="0"/>
              </a:defRPr>
            </a:lvl2pPr>
            <a:lvl3pPr marL="15875" indent="-3175" algn="l" defTabSz="914400" rtl="0" eaLnBrk="1" latinLnBrk="0" hangingPunct="1">
              <a:lnSpc>
                <a:spcPts val="1600"/>
              </a:lnSpc>
              <a:spcBef>
                <a:spcPts val="1100"/>
              </a:spcBef>
              <a:buFont typeface="Arial"/>
              <a:buNone/>
              <a:tabLst/>
              <a:defRPr sz="1200" b="1" i="0" kern="1200" baseline="0">
                <a:solidFill>
                  <a:schemeClr val="tx1"/>
                </a:solidFill>
                <a:latin typeface="Franklin Gothic FS Book" charset="0"/>
                <a:ea typeface="+mn-ea"/>
                <a:cs typeface="+mn-cs"/>
              </a:defRPr>
            </a:lvl3pPr>
            <a:lvl4pPr marL="15875" indent="-3175" algn="l" defTabSz="914400" rtl="0" eaLnBrk="1" latinLnBrk="0" hangingPunct="1">
              <a:lnSpc>
                <a:spcPts val="1500"/>
              </a:lnSpc>
              <a:spcBef>
                <a:spcPts val="500"/>
              </a:spcBef>
              <a:buFont typeface="Arial"/>
              <a:buNone/>
              <a:tabLst/>
              <a:defRPr sz="1000" b="0" i="0" kern="1200">
                <a:solidFill>
                  <a:schemeClr val="tx1"/>
                </a:solidFill>
                <a:latin typeface="Franklin Gothic FS Book" charset="0"/>
                <a:ea typeface="+mn-ea"/>
                <a:cs typeface="+mn-cs"/>
              </a:defRPr>
            </a:lvl4pPr>
            <a:lvl5pPr marL="188913" marR="0" indent="-180000" algn="l" defTabSz="914400" rtl="0" eaLnBrk="1" fontAlgn="auto" latinLnBrk="0" hangingPunct="1">
              <a:lnSpc>
                <a:spcPts val="1500"/>
              </a:lnSpc>
              <a:spcBef>
                <a:spcPts val="500"/>
              </a:spcBef>
              <a:spcAft>
                <a:spcPts val="0"/>
              </a:spcAft>
              <a:buClrTx/>
              <a:buSzTx/>
              <a:buFont typeface="Arial"/>
              <a:buChar char="•"/>
              <a:tabLst>
                <a:tab pos="215900" algn="l"/>
              </a:tabLst>
              <a:defRPr sz="1000" b="0" i="0" kern="1200">
                <a:solidFill>
                  <a:schemeClr val="tx1"/>
                </a:solidFill>
                <a:latin typeface="Franklin Gothic FS Book" charset="0"/>
                <a:ea typeface="+mn-ea"/>
                <a:cs typeface="+mn-cs"/>
              </a:defRPr>
            </a:lvl5pPr>
            <a:lvl6pPr marL="360000" marR="0" indent="-180000" algn="l" defTabSz="914400" rtl="0" eaLnBrk="1" fontAlgn="auto" latinLnBrk="0" hangingPunct="1">
              <a:lnSpc>
                <a:spcPts val="1500"/>
              </a:lnSpc>
              <a:spcBef>
                <a:spcPts val="500"/>
              </a:spcBef>
              <a:spcAft>
                <a:spcPts val="0"/>
              </a:spcAft>
              <a:buClrTx/>
              <a:buSzTx/>
              <a:buFont typeface="Arial" charset="0"/>
              <a:buChar char="•"/>
              <a:tabLst/>
              <a:defRPr sz="1000" b="0" i="0" kern="1200">
                <a:solidFill>
                  <a:schemeClr val="tx1"/>
                </a:solidFill>
                <a:latin typeface="Franklin Gothic FS Book" charset="0"/>
                <a:ea typeface="Franklin Gothic FS Book" charset="0"/>
                <a:cs typeface="Franklin Gothic FS Book" charset="0"/>
              </a:defRPr>
            </a:lvl6pPr>
            <a:lvl7pPr marL="12700" marR="0" indent="0" algn="l" defTabSz="914400" rtl="0" eaLnBrk="1" fontAlgn="auto" latinLnBrk="0" hangingPunct="1">
              <a:lnSpc>
                <a:spcPts val="1200"/>
              </a:lnSpc>
              <a:spcBef>
                <a:spcPts val="500"/>
              </a:spcBef>
              <a:spcAft>
                <a:spcPts val="0"/>
              </a:spcAft>
              <a:buClrTx/>
              <a:buSzTx/>
              <a:buFont typeface="Arial" charset="0"/>
              <a:buNone/>
              <a:tabLst/>
              <a:defRPr lang="en-AU" sz="900" b="0" i="0" kern="1200" baseline="0" smtClean="0">
                <a:solidFill>
                  <a:schemeClr val="tx1"/>
                </a:solidFill>
                <a:effectLst/>
                <a:latin typeface="Abril Text" panose="02000503070000020004" pitchFamily="2" charset="77"/>
                <a:ea typeface="Abril Text" panose="02000503070000020004" pitchFamily="2" charset="77"/>
                <a:cs typeface="Abril Text" panose="02000503070000020004" pitchFamily="2" charset="77"/>
              </a:defRPr>
            </a:lvl7pPr>
            <a:lvl8pPr marL="0" indent="0" algn="l" defTabSz="914400" rtl="0" eaLnBrk="1" latinLnBrk="0" hangingPunct="1">
              <a:lnSpc>
                <a:spcPts val="900"/>
              </a:lnSpc>
              <a:spcBef>
                <a:spcPts val="500"/>
              </a:spcBef>
              <a:buFont typeface="Arial" panose="020B0604020202020204" pitchFamily="34" charset="0"/>
              <a:buNone/>
              <a:tabLst/>
              <a:defRPr lang="en-AU" sz="700" b="0" i="0" kern="1200" baseline="0" smtClean="0">
                <a:solidFill>
                  <a:schemeClr val="tx1"/>
                </a:solidFill>
                <a:effectLst/>
                <a:latin typeface="+mn-lt"/>
                <a:ea typeface="Franklin Gothic Medium" panose="020B0603020102020204" pitchFamily="34" charset="0"/>
                <a:cs typeface="Franklin Gothic Medium" panose="020B0603020102020204" pitchFamily="34" charset="0"/>
              </a:defRPr>
            </a:lvl8pPr>
            <a:lvl9pPr marL="3657600" marR="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sz="700" i="1" kern="1200">
                <a:solidFill>
                  <a:schemeClr val="tx1"/>
                </a:solidFill>
                <a:latin typeface="+mn-lt"/>
                <a:ea typeface="+mn-ea"/>
                <a:cs typeface="+mn-cs"/>
              </a:defRPr>
            </a:lvl9pPr>
          </a:lstStyle>
          <a:p>
            <a:pPr>
              <a:lnSpc>
                <a:spcPts val="1200"/>
              </a:lnSpc>
              <a:spcBef>
                <a:spcPts val="600"/>
              </a:spcBef>
            </a:pPr>
            <a:r>
              <a:rPr lang="de-DE" sz="1200" b="0" dirty="0">
                <a:solidFill>
                  <a:schemeClr val="tx1"/>
                </a:solidFill>
                <a:latin typeface="Franklin Gothic Demi" panose="020B0703020102020204" pitchFamily="34" charset="0"/>
              </a:rPr>
              <a:t>Themenspezial-Umfeld</a:t>
            </a:r>
          </a:p>
          <a:p>
            <a:pPr>
              <a:spcBef>
                <a:spcPts val="600"/>
              </a:spcBef>
              <a:spcAft>
                <a:spcPts val="600"/>
              </a:spcAft>
            </a:pPr>
            <a:r>
              <a:rPr lang="de-DE" sz="1200" b="0" dirty="0" err="1">
                <a:solidFill>
                  <a:schemeClr val="tx1"/>
                </a:solidFill>
                <a:latin typeface="+mn-lt"/>
              </a:rPr>
              <a:t>Halfpage</a:t>
            </a:r>
            <a:r>
              <a:rPr lang="de-DE" sz="1200" b="0" dirty="0">
                <a:solidFill>
                  <a:schemeClr val="tx1"/>
                </a:solidFill>
                <a:latin typeface="+mn-lt"/>
              </a:rPr>
              <a:t> Ad* (Desktop &amp; Mobil) wird in Rotation mit 150.000 AIs im gewünschten Themenspezial-Umfeld und Themenspezial sowie dazu passenden Ressorts auf tagesspiegel.de ausgespielt</a:t>
            </a:r>
          </a:p>
          <a:p>
            <a:pPr>
              <a:spcBef>
                <a:spcPts val="600"/>
              </a:spcBef>
            </a:pPr>
            <a:r>
              <a:rPr lang="de-DE" sz="1200" b="0" dirty="0">
                <a:solidFill>
                  <a:schemeClr val="tx1"/>
                </a:solidFill>
                <a:latin typeface="Franklin Gothic Demi" panose="020B0703020102020204" pitchFamily="34" charset="0"/>
              </a:rPr>
              <a:t>Data Driven Kampagne</a:t>
            </a:r>
          </a:p>
          <a:p>
            <a:pPr>
              <a:spcBef>
                <a:spcPts val="600"/>
              </a:spcBef>
              <a:spcAft>
                <a:spcPts val="600"/>
              </a:spcAft>
            </a:pPr>
            <a:r>
              <a:rPr lang="de-DE" sz="1200" b="0" dirty="0" err="1">
                <a:solidFill>
                  <a:schemeClr val="tx1"/>
                </a:solidFill>
                <a:latin typeface="+mn-lt"/>
              </a:rPr>
              <a:t>Halfpage</a:t>
            </a:r>
            <a:r>
              <a:rPr lang="de-DE" sz="1200" b="0" dirty="0">
                <a:solidFill>
                  <a:schemeClr val="tx1"/>
                </a:solidFill>
                <a:latin typeface="+mn-lt"/>
              </a:rPr>
              <a:t> Ad* mit 150.000 AIs (Desktop &amp; Mobile) im passenden Data Driven Channel inkl. Targeting (gerne prüfen wir Ihre Wunsch-Webseiten)</a:t>
            </a:r>
          </a:p>
          <a:p>
            <a:pPr>
              <a:spcBef>
                <a:spcPts val="0"/>
              </a:spcBef>
            </a:pPr>
            <a:r>
              <a:rPr lang="de-DE" sz="1400" dirty="0">
                <a:solidFill>
                  <a:schemeClr val="bg1"/>
                </a:solidFill>
              </a:rPr>
              <a:t>Angebotspreis: 3.900 €            </a:t>
            </a:r>
          </a:p>
          <a:p>
            <a:pPr>
              <a:spcBef>
                <a:spcPts val="0"/>
              </a:spcBef>
            </a:pPr>
            <a:r>
              <a:rPr lang="de-DE" sz="1200" dirty="0">
                <a:solidFill>
                  <a:schemeClr val="tx1"/>
                </a:solidFill>
              </a:rPr>
              <a:t>2 Wochen Laufzeit</a:t>
            </a:r>
          </a:p>
          <a:p>
            <a:pPr>
              <a:spcBef>
                <a:spcPts val="600"/>
              </a:spcBef>
              <a:spcAft>
                <a:spcPts val="600"/>
              </a:spcAft>
            </a:pPr>
            <a:endParaRPr lang="de-DE" sz="1200" b="0" dirty="0">
              <a:solidFill>
                <a:schemeClr val="tx1"/>
              </a:solidFill>
              <a:latin typeface="+mn-lt"/>
            </a:endParaRPr>
          </a:p>
          <a:p>
            <a:endParaRPr lang="de-DE" dirty="0"/>
          </a:p>
        </p:txBody>
      </p:sp>
      <p:sp>
        <p:nvSpPr>
          <p:cNvPr id="12" name="Textplatzhalter 6">
            <a:extLst>
              <a:ext uri="{FF2B5EF4-FFF2-40B4-BE49-F238E27FC236}">
                <a16:creationId xmlns:a16="http://schemas.microsoft.com/office/drawing/2014/main" id="{AA6F3E68-13CD-B3FB-B67C-C63B556634E2}"/>
              </a:ext>
            </a:extLst>
          </p:cNvPr>
          <p:cNvSpPr txBox="1">
            <a:spLocks/>
          </p:cNvSpPr>
          <p:nvPr/>
        </p:nvSpPr>
        <p:spPr>
          <a:xfrm>
            <a:off x="7476284" y="2370980"/>
            <a:ext cx="2548215" cy="321471"/>
          </a:xfrm>
          <a:prstGeom prst="rect">
            <a:avLst/>
          </a:prstGeom>
        </p:spPr>
        <p:txBody>
          <a:bodyPr/>
          <a:lstStyle>
            <a:lvl1pPr marL="0" indent="0" algn="l" defTabSz="914400" rtl="0" eaLnBrk="1" latinLnBrk="0" hangingPunct="1">
              <a:lnSpc>
                <a:spcPct val="100000"/>
              </a:lnSpc>
              <a:spcBef>
                <a:spcPts val="1000"/>
              </a:spcBef>
              <a:buFont typeface="Arial"/>
              <a:buNone/>
              <a:defRPr sz="1600" b="1" i="0" kern="1200">
                <a:solidFill>
                  <a:schemeClr val="tx2"/>
                </a:solidFill>
                <a:latin typeface="Franklin Gothic FS Book" charset="0"/>
                <a:ea typeface="+mn-ea"/>
                <a:cs typeface="+mn-cs"/>
              </a:defRPr>
            </a:lvl1pPr>
            <a:lvl2pPr marL="15875" indent="-3175" algn="l" defTabSz="914400" rtl="0" eaLnBrk="1" latinLnBrk="0" hangingPunct="1">
              <a:lnSpc>
                <a:spcPts val="2000"/>
              </a:lnSpc>
              <a:spcBef>
                <a:spcPts val="500"/>
              </a:spcBef>
              <a:buFont typeface="Arial"/>
              <a:buNone/>
              <a:tabLst/>
              <a:defRPr sz="1400" b="0" i="0" kern="1200" baseline="0">
                <a:solidFill>
                  <a:schemeClr val="tx1"/>
                </a:solidFill>
                <a:latin typeface="Abril Text" charset="0"/>
                <a:ea typeface="Abril Text" charset="0"/>
                <a:cs typeface="Abril Text" charset="0"/>
              </a:defRPr>
            </a:lvl2pPr>
            <a:lvl3pPr marL="15875" indent="-3175" algn="l" defTabSz="914400" rtl="0" eaLnBrk="1" latinLnBrk="0" hangingPunct="1">
              <a:lnSpc>
                <a:spcPts val="1600"/>
              </a:lnSpc>
              <a:spcBef>
                <a:spcPts val="1100"/>
              </a:spcBef>
              <a:buFont typeface="Arial"/>
              <a:buNone/>
              <a:tabLst/>
              <a:defRPr sz="1200" b="1" i="0" kern="1200" baseline="0">
                <a:solidFill>
                  <a:schemeClr val="tx1"/>
                </a:solidFill>
                <a:latin typeface="Franklin Gothic FS Book" charset="0"/>
                <a:ea typeface="+mn-ea"/>
                <a:cs typeface="+mn-cs"/>
              </a:defRPr>
            </a:lvl3pPr>
            <a:lvl4pPr marL="15875" indent="-3175" algn="l" defTabSz="914400" rtl="0" eaLnBrk="1" latinLnBrk="0" hangingPunct="1">
              <a:lnSpc>
                <a:spcPts val="1500"/>
              </a:lnSpc>
              <a:spcBef>
                <a:spcPts val="500"/>
              </a:spcBef>
              <a:buFont typeface="Arial"/>
              <a:buNone/>
              <a:tabLst/>
              <a:defRPr sz="1000" b="0" i="0" kern="1200">
                <a:solidFill>
                  <a:schemeClr val="tx1"/>
                </a:solidFill>
                <a:latin typeface="Franklin Gothic FS Book" charset="0"/>
                <a:ea typeface="+mn-ea"/>
                <a:cs typeface="+mn-cs"/>
              </a:defRPr>
            </a:lvl4pPr>
            <a:lvl5pPr marL="188913" marR="0" indent="-180000" algn="l" defTabSz="914400" rtl="0" eaLnBrk="1" fontAlgn="auto" latinLnBrk="0" hangingPunct="1">
              <a:lnSpc>
                <a:spcPts val="1500"/>
              </a:lnSpc>
              <a:spcBef>
                <a:spcPts val="500"/>
              </a:spcBef>
              <a:spcAft>
                <a:spcPts val="0"/>
              </a:spcAft>
              <a:buClrTx/>
              <a:buSzTx/>
              <a:buFont typeface="Arial"/>
              <a:buChar char="•"/>
              <a:tabLst>
                <a:tab pos="215900" algn="l"/>
              </a:tabLst>
              <a:defRPr sz="1000" b="0" i="0" kern="1200">
                <a:solidFill>
                  <a:schemeClr val="tx1"/>
                </a:solidFill>
                <a:latin typeface="Franklin Gothic FS Book" charset="0"/>
                <a:ea typeface="+mn-ea"/>
                <a:cs typeface="+mn-cs"/>
              </a:defRPr>
            </a:lvl5pPr>
            <a:lvl6pPr marL="360000" marR="0" indent="-180000" algn="l" defTabSz="914400" rtl="0" eaLnBrk="1" fontAlgn="auto" latinLnBrk="0" hangingPunct="1">
              <a:lnSpc>
                <a:spcPts val="1500"/>
              </a:lnSpc>
              <a:spcBef>
                <a:spcPts val="500"/>
              </a:spcBef>
              <a:spcAft>
                <a:spcPts val="0"/>
              </a:spcAft>
              <a:buClrTx/>
              <a:buSzTx/>
              <a:buFont typeface="Arial" charset="0"/>
              <a:buChar char="•"/>
              <a:tabLst/>
              <a:defRPr sz="1000" b="0" i="0" kern="1200">
                <a:solidFill>
                  <a:schemeClr val="tx1"/>
                </a:solidFill>
                <a:latin typeface="Franklin Gothic FS Book" charset="0"/>
                <a:ea typeface="Franklin Gothic FS Book" charset="0"/>
                <a:cs typeface="Franklin Gothic FS Book" charset="0"/>
              </a:defRPr>
            </a:lvl6pPr>
            <a:lvl7pPr marL="12700" marR="0" indent="0" algn="l" defTabSz="914400" rtl="0" eaLnBrk="1" fontAlgn="auto" latinLnBrk="0" hangingPunct="1">
              <a:lnSpc>
                <a:spcPts val="1200"/>
              </a:lnSpc>
              <a:spcBef>
                <a:spcPts val="500"/>
              </a:spcBef>
              <a:spcAft>
                <a:spcPts val="0"/>
              </a:spcAft>
              <a:buClrTx/>
              <a:buSzTx/>
              <a:buFont typeface="Arial" charset="0"/>
              <a:buNone/>
              <a:tabLst/>
              <a:defRPr lang="en-AU" sz="900" b="0" i="0" kern="1200" baseline="0" smtClean="0">
                <a:solidFill>
                  <a:schemeClr val="tx1"/>
                </a:solidFill>
                <a:effectLst/>
                <a:latin typeface="Abril Text" panose="02000503070000020004" pitchFamily="2" charset="77"/>
                <a:ea typeface="Abril Text" panose="02000503070000020004" pitchFamily="2" charset="77"/>
                <a:cs typeface="Abril Text" panose="02000503070000020004" pitchFamily="2" charset="77"/>
              </a:defRPr>
            </a:lvl7pPr>
            <a:lvl8pPr marL="0" indent="0" algn="l" defTabSz="914400" rtl="0" eaLnBrk="1" latinLnBrk="0" hangingPunct="1">
              <a:lnSpc>
                <a:spcPts val="900"/>
              </a:lnSpc>
              <a:spcBef>
                <a:spcPts val="500"/>
              </a:spcBef>
              <a:buFont typeface="Arial" panose="020B0604020202020204" pitchFamily="34" charset="0"/>
              <a:buNone/>
              <a:tabLst/>
              <a:defRPr lang="en-AU" sz="700" b="0" i="0" kern="1200" baseline="0" smtClean="0">
                <a:solidFill>
                  <a:schemeClr val="tx1"/>
                </a:solidFill>
                <a:effectLst/>
                <a:latin typeface="+mn-lt"/>
                <a:ea typeface="Franklin Gothic Medium" panose="020B0603020102020204" pitchFamily="34" charset="0"/>
                <a:cs typeface="Franklin Gothic Medium" panose="020B0603020102020204" pitchFamily="34" charset="0"/>
              </a:defRPr>
            </a:lvl8pPr>
            <a:lvl9pPr marL="3657600" marR="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sz="700" i="1" kern="1200">
                <a:solidFill>
                  <a:schemeClr val="tx1"/>
                </a:solidFill>
                <a:latin typeface="+mn-lt"/>
                <a:ea typeface="+mn-ea"/>
                <a:cs typeface="+mn-cs"/>
              </a:defRPr>
            </a:lvl9pPr>
          </a:lstStyle>
          <a:p>
            <a:r>
              <a:rPr lang="de-DE">
                <a:solidFill>
                  <a:schemeClr val="tx1"/>
                </a:solidFill>
              </a:rPr>
              <a:t>Premium Plus</a:t>
            </a:r>
          </a:p>
        </p:txBody>
      </p:sp>
      <p:sp>
        <p:nvSpPr>
          <p:cNvPr id="14" name="Textfeld 13">
            <a:extLst>
              <a:ext uri="{FF2B5EF4-FFF2-40B4-BE49-F238E27FC236}">
                <a16:creationId xmlns:a16="http://schemas.microsoft.com/office/drawing/2014/main" id="{95DA9D2C-7ABC-F0BA-9CD4-94FF7AB5997C}"/>
              </a:ext>
            </a:extLst>
          </p:cNvPr>
          <p:cNvSpPr txBox="1"/>
          <p:nvPr/>
        </p:nvSpPr>
        <p:spPr>
          <a:xfrm>
            <a:off x="7476283" y="2747767"/>
            <a:ext cx="3724373" cy="3631763"/>
          </a:xfrm>
          <a:prstGeom prst="rect">
            <a:avLst/>
          </a:prstGeom>
          <a:noFill/>
        </p:spPr>
        <p:txBody>
          <a:bodyPr wrap="square">
            <a:spAutoFit/>
          </a:bodyPr>
          <a:lstStyle/>
          <a:p>
            <a:pPr>
              <a:lnSpc>
                <a:spcPts val="1200"/>
              </a:lnSpc>
              <a:spcBef>
                <a:spcPts val="600"/>
              </a:spcBef>
            </a:pPr>
            <a:r>
              <a:rPr lang="de-DE" sz="1200" b="0" dirty="0">
                <a:solidFill>
                  <a:schemeClr val="tx1"/>
                </a:solidFill>
                <a:latin typeface="Franklin Gothic Demi" panose="020B0703020102020204" pitchFamily="34" charset="0"/>
              </a:rPr>
              <a:t>Themenspezial-Umfeld</a:t>
            </a:r>
          </a:p>
          <a:p>
            <a:pPr>
              <a:spcBef>
                <a:spcPts val="600"/>
              </a:spcBef>
              <a:spcAft>
                <a:spcPts val="600"/>
              </a:spcAft>
            </a:pPr>
            <a:r>
              <a:rPr lang="de-DE" sz="1200" b="0" dirty="0" err="1">
                <a:solidFill>
                  <a:schemeClr val="tx1"/>
                </a:solidFill>
                <a:latin typeface="+mn-lt"/>
              </a:rPr>
              <a:t>Halfpage</a:t>
            </a:r>
            <a:r>
              <a:rPr lang="de-DE" sz="1200" b="0" dirty="0">
                <a:solidFill>
                  <a:schemeClr val="tx1"/>
                </a:solidFill>
                <a:latin typeface="+mn-lt"/>
              </a:rPr>
              <a:t> Ad* (Desktop &amp; Mobil) wird in Rotation mit 150.000 AIs im gewünschten Themenspezial-Umfeld und Themenspezial sowie dazu passenden Ressorts auf tagesspiegel.de ausgespielt</a:t>
            </a:r>
          </a:p>
          <a:p>
            <a:pPr>
              <a:spcBef>
                <a:spcPts val="600"/>
              </a:spcBef>
            </a:pPr>
            <a:r>
              <a:rPr lang="de-DE" sz="1200" dirty="0">
                <a:latin typeface="Franklin Gothic Demi" panose="020B0703020102020204" pitchFamily="34" charset="0"/>
              </a:rPr>
              <a:t>Data Driven Kampagne</a:t>
            </a:r>
          </a:p>
          <a:p>
            <a:pPr>
              <a:spcBef>
                <a:spcPts val="600"/>
              </a:spcBef>
              <a:spcAft>
                <a:spcPts val="600"/>
              </a:spcAft>
            </a:pPr>
            <a:r>
              <a:rPr lang="de-DE" sz="1200" dirty="0" err="1"/>
              <a:t>Halfpage</a:t>
            </a:r>
            <a:r>
              <a:rPr lang="de-DE" sz="1200" dirty="0"/>
              <a:t> Ad* mit 150.000 AIs (Desktop &amp; Mobile) im passenden Data Driven Channel inkl. Targeting (gerne prüfen wir Ihre Wunsch-Webseiten)</a:t>
            </a:r>
          </a:p>
          <a:p>
            <a:pPr>
              <a:spcBef>
                <a:spcPts val="600"/>
              </a:spcBef>
            </a:pPr>
            <a:r>
              <a:rPr lang="de-DE" sz="1200" dirty="0">
                <a:latin typeface="Franklin Gothic Demi" panose="020B0703020102020204" pitchFamily="34" charset="0"/>
              </a:rPr>
              <a:t>Native Hub Basic </a:t>
            </a:r>
          </a:p>
          <a:p>
            <a:pPr>
              <a:spcBef>
                <a:spcPts val="600"/>
              </a:spcBef>
              <a:spcAft>
                <a:spcPts val="600"/>
              </a:spcAft>
            </a:pPr>
            <a:r>
              <a:rPr lang="de-DE" sz="1200" dirty="0"/>
              <a:t>inkl. Native Teaser in der gewünschten Themenspezial-Rubrik und auf tagesspiegel.de mit 360.000 AIs</a:t>
            </a:r>
          </a:p>
          <a:p>
            <a:pPr defTabSz="914400"/>
            <a:r>
              <a:rPr lang="de-DE" sz="1400" b="1" dirty="0">
                <a:solidFill>
                  <a:schemeClr val="bg1"/>
                </a:solidFill>
                <a:latin typeface="Franklin Gothic FS Book" charset="0"/>
              </a:rPr>
              <a:t>Angebotspreis: 14.990 €</a:t>
            </a:r>
          </a:p>
          <a:p>
            <a:pPr defTabSz="914400"/>
            <a:r>
              <a:rPr lang="de-DE" sz="1200" b="1" dirty="0">
                <a:latin typeface="Franklin Gothic FS Book" charset="0"/>
              </a:rPr>
              <a:t>4 Wochen Laufzeit</a:t>
            </a:r>
          </a:p>
          <a:p>
            <a:pPr>
              <a:spcBef>
                <a:spcPts val="600"/>
              </a:spcBef>
              <a:spcAft>
                <a:spcPts val="600"/>
              </a:spcAft>
            </a:pPr>
            <a:endParaRPr lang="de-DE" sz="1200" dirty="0"/>
          </a:p>
        </p:txBody>
      </p:sp>
      <p:grpSp>
        <p:nvGrpSpPr>
          <p:cNvPr id="22" name="Gruppieren 21">
            <a:extLst>
              <a:ext uri="{FF2B5EF4-FFF2-40B4-BE49-F238E27FC236}">
                <a16:creationId xmlns:a16="http://schemas.microsoft.com/office/drawing/2014/main" id="{AB129939-F840-C8CB-DCD9-B279718A4B41}"/>
              </a:ext>
            </a:extLst>
          </p:cNvPr>
          <p:cNvGrpSpPr/>
          <p:nvPr/>
        </p:nvGrpSpPr>
        <p:grpSpPr>
          <a:xfrm>
            <a:off x="956469" y="4865812"/>
            <a:ext cx="1626294" cy="1150590"/>
            <a:chOff x="974753" y="4954419"/>
            <a:chExt cx="1626294" cy="1150590"/>
          </a:xfrm>
        </p:grpSpPr>
        <p:pic>
          <p:nvPicPr>
            <p:cNvPr id="21" name="Grafik 20" descr="Ein Bild, das Text, Zeitung, Screenshot enthält.&#10;&#10;Automatisch generierte Beschreibung">
              <a:extLst>
                <a:ext uri="{FF2B5EF4-FFF2-40B4-BE49-F238E27FC236}">
                  <a16:creationId xmlns:a16="http://schemas.microsoft.com/office/drawing/2014/main" id="{E99EE1DA-A239-72B9-2CEC-431BC488F964}"/>
                </a:ext>
              </a:extLst>
            </p:cNvPr>
            <p:cNvPicPr preferRelativeResize="0">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212605" y="4716567"/>
              <a:ext cx="1150590" cy="1626294"/>
            </a:xfrm>
            <a:prstGeom prst="rect">
              <a:avLst/>
            </a:prstGeom>
          </p:spPr>
        </p:pic>
        <p:grpSp>
          <p:nvGrpSpPr>
            <p:cNvPr id="20" name="Gruppieren 19">
              <a:extLst>
                <a:ext uri="{FF2B5EF4-FFF2-40B4-BE49-F238E27FC236}">
                  <a16:creationId xmlns:a16="http://schemas.microsoft.com/office/drawing/2014/main" id="{1B7DA8AE-8891-E591-524A-954D17E8B31D}"/>
                </a:ext>
              </a:extLst>
            </p:cNvPr>
            <p:cNvGrpSpPr>
              <a:grpSpLocks noChangeAspect="1"/>
            </p:cNvGrpSpPr>
            <p:nvPr/>
          </p:nvGrpSpPr>
          <p:grpSpPr>
            <a:xfrm>
              <a:off x="1149790" y="5108168"/>
              <a:ext cx="1341121" cy="832533"/>
              <a:chOff x="1009293" y="4478373"/>
              <a:chExt cx="2530090" cy="1570615"/>
            </a:xfrm>
          </p:grpSpPr>
          <p:pic>
            <p:nvPicPr>
              <p:cNvPr id="4" name="Grafik 3">
                <a:hlinkClick r:id="rId3"/>
                <a:extLst>
                  <a:ext uri="{FF2B5EF4-FFF2-40B4-BE49-F238E27FC236}">
                    <a16:creationId xmlns:a16="http://schemas.microsoft.com/office/drawing/2014/main" id="{87E4CBA5-D12F-12F2-8FDB-6F1EE7EF7D7E}"/>
                  </a:ext>
                </a:extLst>
              </p:cNvPr>
              <p:cNvPicPr>
                <a:picLocks noChangeAspect="1"/>
              </p:cNvPicPr>
              <p:nvPr/>
            </p:nvPicPr>
            <p:blipFill rotWithShape="1">
              <a:blip r:embed="rId4"/>
              <a:srcRect l="58428" t="16098" r="9053" b="5695"/>
              <a:stretch/>
            </p:blipFill>
            <p:spPr>
              <a:xfrm>
                <a:off x="1009293" y="4478373"/>
                <a:ext cx="2530090" cy="1570615"/>
              </a:xfrm>
              <a:prstGeom prst="rect">
                <a:avLst/>
              </a:prstGeom>
            </p:spPr>
          </p:pic>
          <p:sp>
            <p:nvSpPr>
              <p:cNvPr id="16" name="Rechteck 15">
                <a:extLst>
                  <a:ext uri="{FF2B5EF4-FFF2-40B4-BE49-F238E27FC236}">
                    <a16:creationId xmlns:a16="http://schemas.microsoft.com/office/drawing/2014/main" id="{1ACEAF51-2025-E718-9A4D-E58F83D4C092}"/>
                  </a:ext>
                </a:extLst>
              </p:cNvPr>
              <p:cNvSpPr/>
              <p:nvPr/>
            </p:nvSpPr>
            <p:spPr>
              <a:xfrm>
                <a:off x="1022187" y="4480105"/>
                <a:ext cx="474414" cy="982545"/>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Rechteck 16">
                <a:extLst>
                  <a:ext uri="{FF2B5EF4-FFF2-40B4-BE49-F238E27FC236}">
                    <a16:creationId xmlns:a16="http://schemas.microsoft.com/office/drawing/2014/main" id="{270BEC80-C645-48E9-3C80-40DA7F8F7866}"/>
                  </a:ext>
                </a:extLst>
              </p:cNvPr>
              <p:cNvSpPr/>
              <p:nvPr/>
            </p:nvSpPr>
            <p:spPr>
              <a:xfrm>
                <a:off x="3029764" y="4480105"/>
                <a:ext cx="474414" cy="982545"/>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grpSp>
      <p:sp>
        <p:nvSpPr>
          <p:cNvPr id="9" name="Ellipse 8">
            <a:extLst>
              <a:ext uri="{FF2B5EF4-FFF2-40B4-BE49-F238E27FC236}">
                <a16:creationId xmlns:a16="http://schemas.microsoft.com/office/drawing/2014/main" id="{D0FA11D6-62C0-6722-6EE2-E08C2606925F}"/>
              </a:ext>
            </a:extLst>
          </p:cNvPr>
          <p:cNvSpPr/>
          <p:nvPr/>
        </p:nvSpPr>
        <p:spPr>
          <a:xfrm>
            <a:off x="10771873" y="2042510"/>
            <a:ext cx="935893" cy="951805"/>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23" name="Gruppieren 22">
            <a:extLst>
              <a:ext uri="{FF2B5EF4-FFF2-40B4-BE49-F238E27FC236}">
                <a16:creationId xmlns:a16="http://schemas.microsoft.com/office/drawing/2014/main" id="{1535B12B-660D-2BF4-51AE-E843D5531258}"/>
              </a:ext>
            </a:extLst>
          </p:cNvPr>
          <p:cNvGrpSpPr/>
          <p:nvPr/>
        </p:nvGrpSpPr>
        <p:grpSpPr>
          <a:xfrm>
            <a:off x="6019538" y="2042510"/>
            <a:ext cx="1231180" cy="1153617"/>
            <a:chOff x="5295885" y="4191875"/>
            <a:chExt cx="1698770" cy="1633574"/>
          </a:xfrm>
        </p:grpSpPr>
        <p:sp>
          <p:nvSpPr>
            <p:cNvPr id="27" name="Ellipse 26">
              <a:extLst>
                <a:ext uri="{FF2B5EF4-FFF2-40B4-BE49-F238E27FC236}">
                  <a16:creationId xmlns:a16="http://schemas.microsoft.com/office/drawing/2014/main" id="{4A75CD40-88D4-A405-ED9C-6B172D08EDA1}"/>
                </a:ext>
              </a:extLst>
            </p:cNvPr>
            <p:cNvSpPr/>
            <p:nvPr/>
          </p:nvSpPr>
          <p:spPr>
            <a:xfrm>
              <a:off x="5503307" y="4191875"/>
              <a:ext cx="1291336" cy="1347799"/>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Textfeld 27">
              <a:extLst>
                <a:ext uri="{FF2B5EF4-FFF2-40B4-BE49-F238E27FC236}">
                  <a16:creationId xmlns:a16="http://schemas.microsoft.com/office/drawing/2014/main" id="{C997C950-4A32-38EE-A36F-BB96CD75CA35}"/>
                </a:ext>
              </a:extLst>
            </p:cNvPr>
            <p:cNvSpPr txBox="1"/>
            <p:nvPr/>
          </p:nvSpPr>
          <p:spPr>
            <a:xfrm>
              <a:off x="5295885" y="4256476"/>
              <a:ext cx="1698770" cy="156897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de-DE" sz="1200" dirty="0">
                  <a:solidFill>
                    <a:schemeClr val="bg1"/>
                  </a:solidFill>
                  <a:latin typeface="Abril Text" panose="02000503070000020004" pitchFamily="2" charset="77"/>
                </a:rPr>
                <a:t>über </a:t>
              </a:r>
            </a:p>
            <a:p>
              <a:pPr marL="0" marR="0" lvl="0" indent="0" algn="ctr" defTabSz="457200" rtl="0" eaLnBrk="1" fontAlgn="auto" latinLnBrk="0" hangingPunct="1">
                <a:lnSpc>
                  <a:spcPct val="100000"/>
                </a:lnSpc>
                <a:spcBef>
                  <a:spcPts val="0"/>
                </a:spcBef>
                <a:spcAft>
                  <a:spcPts val="0"/>
                </a:spcAft>
                <a:buClrTx/>
                <a:buSzTx/>
                <a:buFontTx/>
                <a:buNone/>
                <a:tabLst/>
                <a:defRPr/>
              </a:pPr>
              <a:r>
                <a:rPr lang="de-DE" sz="1200" dirty="0">
                  <a:solidFill>
                    <a:schemeClr val="bg1"/>
                  </a:solidFill>
                  <a:latin typeface="Abril Text" panose="02000503070000020004" pitchFamily="2" charset="77"/>
                </a:rPr>
                <a:t>tages-spiegel.de hinaus</a:t>
              </a:r>
              <a:endParaRPr kumimoji="0" lang="de-DE" sz="1200" b="0" i="0" u="none" strike="noStrike" kern="1200" cap="none" spc="0" normalizeH="0" baseline="0" noProof="0" dirty="0">
                <a:ln>
                  <a:noFill/>
                </a:ln>
                <a:solidFill>
                  <a:schemeClr val="bg1"/>
                </a:solidFill>
                <a:effectLst/>
                <a:uLnTx/>
                <a:uFillTx/>
                <a:ea typeface="+mn-ea"/>
                <a:cs typeface="+mn-cs"/>
              </a:endParaRPr>
            </a:p>
            <a:p>
              <a:endParaRPr lang="de-DE" dirty="0"/>
            </a:p>
          </p:txBody>
        </p:sp>
      </p:grpSp>
      <p:grpSp>
        <p:nvGrpSpPr>
          <p:cNvPr id="29" name="Gruppieren 28">
            <a:extLst>
              <a:ext uri="{FF2B5EF4-FFF2-40B4-BE49-F238E27FC236}">
                <a16:creationId xmlns:a16="http://schemas.microsoft.com/office/drawing/2014/main" id="{9A2EF7A7-DD0C-2C94-7BB2-588D8C592E10}"/>
              </a:ext>
            </a:extLst>
          </p:cNvPr>
          <p:cNvGrpSpPr/>
          <p:nvPr/>
        </p:nvGrpSpPr>
        <p:grpSpPr>
          <a:xfrm>
            <a:off x="2621411" y="2000803"/>
            <a:ext cx="1231180" cy="1035218"/>
            <a:chOff x="5285296" y="4191875"/>
            <a:chExt cx="1698770" cy="1465917"/>
          </a:xfrm>
        </p:grpSpPr>
        <p:sp>
          <p:nvSpPr>
            <p:cNvPr id="30" name="Ellipse 29">
              <a:extLst>
                <a:ext uri="{FF2B5EF4-FFF2-40B4-BE49-F238E27FC236}">
                  <a16:creationId xmlns:a16="http://schemas.microsoft.com/office/drawing/2014/main" id="{8C79D2C9-2931-EC01-FE02-0941191AA1DE}"/>
                </a:ext>
              </a:extLst>
            </p:cNvPr>
            <p:cNvSpPr/>
            <p:nvPr/>
          </p:nvSpPr>
          <p:spPr>
            <a:xfrm>
              <a:off x="5503307" y="4191875"/>
              <a:ext cx="1291336" cy="1347799"/>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Textfeld 30">
              <a:extLst>
                <a:ext uri="{FF2B5EF4-FFF2-40B4-BE49-F238E27FC236}">
                  <a16:creationId xmlns:a16="http://schemas.microsoft.com/office/drawing/2014/main" id="{FF357D87-9276-F72B-2874-7871F99F40A1}"/>
                </a:ext>
              </a:extLst>
            </p:cNvPr>
            <p:cNvSpPr txBox="1"/>
            <p:nvPr/>
          </p:nvSpPr>
          <p:spPr>
            <a:xfrm>
              <a:off x="5285296" y="4350314"/>
              <a:ext cx="1698770" cy="130747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chemeClr val="bg1"/>
                  </a:solidFill>
                  <a:effectLst/>
                  <a:uLnTx/>
                  <a:uFillTx/>
                  <a:latin typeface="Abril Text" panose="02000503070000020004" pitchFamily="2" charset="77"/>
                  <a:ea typeface="+mn-ea"/>
                  <a:cs typeface="+mn-cs"/>
                </a:rPr>
                <a:t>auf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chemeClr val="bg1"/>
                  </a:solidFill>
                  <a:effectLst/>
                  <a:uLnTx/>
                  <a:uFillTx/>
                  <a:latin typeface="Abril Text" panose="02000503070000020004" pitchFamily="2" charset="77"/>
                  <a:ea typeface="+mn-ea"/>
                  <a:cs typeface="+mn-cs"/>
                </a:rPr>
                <a:t>tages-spiegel.de</a:t>
              </a:r>
              <a:endParaRPr kumimoji="0" lang="de-DE" sz="1200" b="0" i="0" u="none" strike="noStrike" kern="1200" cap="none" spc="0" normalizeH="0" baseline="0" noProof="0" dirty="0">
                <a:ln>
                  <a:noFill/>
                </a:ln>
                <a:solidFill>
                  <a:schemeClr val="bg1"/>
                </a:solidFill>
                <a:effectLst/>
                <a:uLnTx/>
                <a:uFillTx/>
                <a:ea typeface="+mn-ea"/>
                <a:cs typeface="+mn-cs"/>
              </a:endParaRPr>
            </a:p>
            <a:p>
              <a:endParaRPr lang="de-DE" dirty="0"/>
            </a:p>
          </p:txBody>
        </p:sp>
      </p:grpSp>
      <p:sp>
        <p:nvSpPr>
          <p:cNvPr id="32" name="Textfeld 31">
            <a:extLst>
              <a:ext uri="{FF2B5EF4-FFF2-40B4-BE49-F238E27FC236}">
                <a16:creationId xmlns:a16="http://schemas.microsoft.com/office/drawing/2014/main" id="{35EFDDEB-0218-CFB3-CF2E-AD61C538508C}"/>
              </a:ext>
            </a:extLst>
          </p:cNvPr>
          <p:cNvSpPr txBox="1"/>
          <p:nvPr/>
        </p:nvSpPr>
        <p:spPr>
          <a:xfrm>
            <a:off x="10634308" y="2083884"/>
            <a:ext cx="1231180" cy="110799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de-DE" sz="1200" dirty="0">
                <a:solidFill>
                  <a:schemeClr val="bg1"/>
                </a:solidFill>
                <a:latin typeface="Abril Text" panose="02000503070000020004" pitchFamily="2" charset="77"/>
              </a:rPr>
              <a:t>über </a:t>
            </a:r>
          </a:p>
          <a:p>
            <a:pPr marL="0" marR="0" lvl="0" indent="0" algn="ctr" defTabSz="457200" rtl="0" eaLnBrk="1" fontAlgn="auto" latinLnBrk="0" hangingPunct="1">
              <a:lnSpc>
                <a:spcPct val="100000"/>
              </a:lnSpc>
              <a:spcBef>
                <a:spcPts val="0"/>
              </a:spcBef>
              <a:spcAft>
                <a:spcPts val="0"/>
              </a:spcAft>
              <a:buClrTx/>
              <a:buSzTx/>
              <a:buFontTx/>
              <a:buNone/>
              <a:tabLst/>
              <a:defRPr/>
            </a:pPr>
            <a:r>
              <a:rPr lang="de-DE" sz="1200" dirty="0">
                <a:solidFill>
                  <a:schemeClr val="bg1"/>
                </a:solidFill>
                <a:latin typeface="Abril Text" panose="02000503070000020004" pitchFamily="2" charset="77"/>
              </a:rPr>
              <a:t>tages-spiegel.de hinaus</a:t>
            </a:r>
            <a:endParaRPr kumimoji="0" lang="de-DE" sz="1200" b="0" i="0" u="none" strike="noStrike" kern="1200" cap="none" spc="0" normalizeH="0" baseline="0" noProof="0" dirty="0">
              <a:ln>
                <a:noFill/>
              </a:ln>
              <a:solidFill>
                <a:schemeClr val="bg1"/>
              </a:solidFill>
              <a:effectLst/>
              <a:uLnTx/>
              <a:uFillTx/>
              <a:ea typeface="+mn-ea"/>
              <a:cs typeface="+mn-cs"/>
            </a:endParaRPr>
          </a:p>
          <a:p>
            <a:endParaRPr lang="de-DE" dirty="0"/>
          </a:p>
        </p:txBody>
      </p:sp>
      <p:sp>
        <p:nvSpPr>
          <p:cNvPr id="5" name="Fußzeilenplatzhalter 3">
            <a:extLst>
              <a:ext uri="{FF2B5EF4-FFF2-40B4-BE49-F238E27FC236}">
                <a16:creationId xmlns:a16="http://schemas.microsoft.com/office/drawing/2014/main" id="{7D5AB32E-78B9-5A3B-40DF-7D87D7B72FB2}"/>
              </a:ext>
            </a:extLst>
          </p:cNvPr>
          <p:cNvSpPr txBox="1">
            <a:spLocks/>
          </p:cNvSpPr>
          <p:nvPr/>
        </p:nvSpPr>
        <p:spPr>
          <a:xfrm>
            <a:off x="515938" y="6416675"/>
            <a:ext cx="2645615" cy="180972"/>
          </a:xfrm>
          <a:prstGeom prst="rect">
            <a:avLst/>
          </a:prstGeom>
        </p:spPr>
        <p:txBody>
          <a:bodyPr vert="horz" wrap="none" lIns="0" tIns="0" rIns="0" bIns="0" rtlCol="0" anchor="b" anchorCtr="0"/>
          <a:lstStyle>
            <a:defPPr>
              <a:defRPr lang="de-DE"/>
            </a:defPPr>
            <a:lvl1pPr>
              <a:defRPr sz="700">
                <a:solidFill>
                  <a:srgbClr val="CE0000"/>
                </a:solidFill>
                <a:latin typeface="Franklin Gothic Demi" panose="020B07030201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UN-Klimakonferenz</a:t>
            </a:r>
          </a:p>
        </p:txBody>
      </p:sp>
    </p:spTree>
    <p:extLst>
      <p:ext uri="{BB962C8B-B14F-4D97-AF65-F5344CB8AC3E}">
        <p14:creationId xmlns:p14="http://schemas.microsoft.com/office/powerpoint/2010/main" val="12345857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190">
            <a:extLst>
              <a:ext uri="{FF2B5EF4-FFF2-40B4-BE49-F238E27FC236}">
                <a16:creationId xmlns:a16="http://schemas.microsoft.com/office/drawing/2014/main" id="{CCA13DC0-6C37-4F20-A0D5-61BE66CB6E54}"/>
              </a:ext>
            </a:extLst>
          </p:cNvPr>
          <p:cNvSpPr>
            <a:spLocks noChangeArrowheads="1"/>
          </p:cNvSpPr>
          <p:nvPr/>
        </p:nvSpPr>
        <p:spPr bwMode="auto">
          <a:xfrm>
            <a:off x="7604378" y="1642172"/>
            <a:ext cx="1373998" cy="1898112"/>
          </a:xfrm>
          <a:prstGeom prst="rect">
            <a:avLst/>
          </a:prstGeom>
          <a:noFill/>
          <a:ln w="6350">
            <a:solidFill>
              <a:schemeClr val="bg1"/>
            </a:solidFill>
            <a:miter lim="800000"/>
            <a:headEnd/>
            <a:tailEnd/>
          </a:ln>
          <a:extLst>
            <a:ext uri="{909E8E84-426E-40DD-AFC4-6F175D3DCCD1}">
              <a14:hiddenFill xmlns:a14="http://schemas.microsoft.com/office/drawing/2010/main">
                <a:solidFill>
                  <a:srgbClr val="C0C0C0"/>
                </a:solidFill>
              </a14:hiddenFill>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eaLnBrk="1" hangingPunct="1"/>
            <a:endParaRPr lang="de-DE" altLang="de-DE" sz="1000">
              <a:latin typeface="Univers 45 Light" pitchFamily="82" charset="0"/>
            </a:endParaRPr>
          </a:p>
        </p:txBody>
      </p:sp>
      <p:sp>
        <p:nvSpPr>
          <p:cNvPr id="52" name="Rectangle 190">
            <a:extLst>
              <a:ext uri="{FF2B5EF4-FFF2-40B4-BE49-F238E27FC236}">
                <a16:creationId xmlns:a16="http://schemas.microsoft.com/office/drawing/2014/main" id="{39662501-FE19-6998-120F-EC1EC4096D5B}"/>
              </a:ext>
            </a:extLst>
          </p:cNvPr>
          <p:cNvSpPr>
            <a:spLocks noChangeArrowheads="1"/>
          </p:cNvSpPr>
          <p:nvPr/>
        </p:nvSpPr>
        <p:spPr bwMode="auto">
          <a:xfrm>
            <a:off x="10070317" y="1628775"/>
            <a:ext cx="1386582" cy="1896032"/>
          </a:xfrm>
          <a:prstGeom prst="rect">
            <a:avLst/>
          </a:prstGeom>
          <a:noFill/>
          <a:ln w="6350">
            <a:solidFill>
              <a:schemeClr val="bg1"/>
            </a:solidFill>
            <a:miter lim="800000"/>
            <a:headEnd/>
            <a:tailEnd/>
          </a:ln>
          <a:extLst>
            <a:ext uri="{909E8E84-426E-40DD-AFC4-6F175D3DCCD1}">
              <a14:hiddenFill xmlns:a14="http://schemas.microsoft.com/office/drawing/2010/main">
                <a:solidFill>
                  <a:srgbClr val="C0C0C0"/>
                </a:solidFill>
              </a14:hiddenFill>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eaLnBrk="1" hangingPunct="1"/>
            <a:endParaRPr lang="de-DE" altLang="de-DE" sz="1000">
              <a:latin typeface="Univers 45 Light" pitchFamily="82" charset="0"/>
            </a:endParaRPr>
          </a:p>
        </p:txBody>
      </p:sp>
      <p:sp>
        <p:nvSpPr>
          <p:cNvPr id="62" name="Rectangle 190">
            <a:extLst>
              <a:ext uri="{FF2B5EF4-FFF2-40B4-BE49-F238E27FC236}">
                <a16:creationId xmlns:a16="http://schemas.microsoft.com/office/drawing/2014/main" id="{50FFD6A7-0A52-4826-0965-4CA6AA5316BF}"/>
              </a:ext>
            </a:extLst>
          </p:cNvPr>
          <p:cNvSpPr>
            <a:spLocks noChangeArrowheads="1"/>
          </p:cNvSpPr>
          <p:nvPr/>
        </p:nvSpPr>
        <p:spPr bwMode="auto">
          <a:xfrm>
            <a:off x="5138263" y="4142369"/>
            <a:ext cx="1336315" cy="1793785"/>
          </a:xfrm>
          <a:prstGeom prst="rect">
            <a:avLst/>
          </a:prstGeom>
          <a:noFill/>
          <a:ln w="6350">
            <a:solidFill>
              <a:schemeClr val="bg1"/>
            </a:solidFill>
            <a:miter lim="800000"/>
            <a:headEnd/>
            <a:tailEnd/>
          </a:ln>
          <a:extLst>
            <a:ext uri="{909E8E84-426E-40DD-AFC4-6F175D3DCCD1}">
              <a14:hiddenFill xmlns:a14="http://schemas.microsoft.com/office/drawing/2010/main">
                <a:solidFill>
                  <a:srgbClr val="C0C0C0"/>
                </a:solidFill>
              </a14:hiddenFill>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eaLnBrk="1" hangingPunct="1"/>
            <a:endParaRPr lang="de-DE" altLang="de-DE" sz="1000">
              <a:latin typeface="Univers 45 Light" pitchFamily="82" charset="0"/>
            </a:endParaRPr>
          </a:p>
        </p:txBody>
      </p:sp>
      <p:pic>
        <p:nvPicPr>
          <p:cNvPr id="8" name="Grafik 7">
            <a:extLst>
              <a:ext uri="{FF2B5EF4-FFF2-40B4-BE49-F238E27FC236}">
                <a16:creationId xmlns:a16="http://schemas.microsoft.com/office/drawing/2014/main" id="{9B5492F3-5D33-AEF6-9B13-BC4F8462CF81}"/>
              </a:ext>
            </a:extLst>
          </p:cNvPr>
          <p:cNvPicPr>
            <a:picLocks noChangeAspect="1"/>
          </p:cNvPicPr>
          <p:nvPr/>
        </p:nvPicPr>
        <p:blipFill>
          <a:blip r:embed="rId2"/>
          <a:stretch>
            <a:fillRect/>
          </a:stretch>
        </p:blipFill>
        <p:spPr>
          <a:xfrm>
            <a:off x="3617262" y="6320124"/>
            <a:ext cx="571580" cy="495369"/>
          </a:xfrm>
          <a:prstGeom prst="rect">
            <a:avLst/>
          </a:prstGeom>
        </p:spPr>
      </p:pic>
      <p:sp>
        <p:nvSpPr>
          <p:cNvPr id="3" name="Rechteck 2">
            <a:extLst>
              <a:ext uri="{FF2B5EF4-FFF2-40B4-BE49-F238E27FC236}">
                <a16:creationId xmlns:a16="http://schemas.microsoft.com/office/drawing/2014/main" id="{F562F102-46F4-759E-A7FF-1A1F2B595252}"/>
              </a:ext>
            </a:extLst>
          </p:cNvPr>
          <p:cNvSpPr/>
          <p:nvPr/>
        </p:nvSpPr>
        <p:spPr>
          <a:xfrm>
            <a:off x="4940896" y="1146714"/>
            <a:ext cx="7254689" cy="5711286"/>
          </a:xfrm>
          <a:prstGeom prst="rect">
            <a:avLst/>
          </a:prstGeom>
          <a:solidFill>
            <a:schemeClr val="accent1"/>
          </a:solidFill>
          <a:ln w="12700" cap="flat" cmpd="sng" algn="ctr">
            <a:solidFill>
              <a:schemeClr val="accent1"/>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white"/>
              </a:solidFill>
              <a:effectLst/>
              <a:uLnTx/>
              <a:uFillTx/>
              <a:latin typeface="Franklin Gothic Book"/>
              <a:ea typeface="+mn-ea"/>
              <a:cs typeface="+mn-cs"/>
            </a:endParaRPr>
          </a:p>
        </p:txBody>
      </p:sp>
      <p:sp>
        <p:nvSpPr>
          <p:cNvPr id="31" name="Textplatzhalter 3">
            <a:extLst>
              <a:ext uri="{FF2B5EF4-FFF2-40B4-BE49-F238E27FC236}">
                <a16:creationId xmlns:a16="http://schemas.microsoft.com/office/drawing/2014/main" id="{A8ADB0C9-8C93-0638-1F3B-723EA366749E}"/>
              </a:ext>
            </a:extLst>
          </p:cNvPr>
          <p:cNvSpPr txBox="1">
            <a:spLocks/>
          </p:cNvSpPr>
          <p:nvPr/>
        </p:nvSpPr>
        <p:spPr>
          <a:xfrm>
            <a:off x="6604671" y="6376419"/>
            <a:ext cx="5124491" cy="394235"/>
          </a:xfrm>
          <a:prstGeom prst="rect">
            <a:avLst/>
          </a:prstGeom>
        </p:spPr>
        <p:txBody>
          <a:bodyPr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kumimoji="0" lang="de-DE" altLang="de-DE" sz="700" b="0" i="0" u="none" strike="noStrike" kern="1200" cap="none" spc="0" normalizeH="0" baseline="0" noProof="0" dirty="0">
                <a:ln>
                  <a:noFill/>
                </a:ln>
                <a:solidFill>
                  <a:schemeClr val="bg1"/>
                </a:solidFill>
                <a:effectLst/>
                <a:uLnTx/>
                <a:uFillTx/>
                <a:latin typeface="Franklin Gothic Book" panose="020B0503020102020204" pitchFamily="34" charset="0"/>
                <a:ea typeface="+mn-ea"/>
                <a:cs typeface="+mn-cs"/>
              </a:rPr>
              <a:t>Die Preise verstehen sich zzgl. MwSt. und sind AE-fähig, jedoch nicht rabattfähig und nicht rabattbildend. Es gelten die Preisliste Nr. 66a, gültig ab </a:t>
            </a:r>
            <a:r>
              <a:rPr lang="de-DE" altLang="de-DE" sz="700" dirty="0">
                <a:solidFill>
                  <a:schemeClr val="bg1"/>
                </a:solidFill>
                <a:latin typeface="Franklin Gothic Book" panose="020B0503020102020204" pitchFamily="34" charset="0"/>
              </a:rPr>
              <a:t>26.02.</a:t>
            </a:r>
            <a:r>
              <a:rPr kumimoji="0" lang="de-DE" altLang="de-DE" sz="700" b="0" i="0" u="none" strike="noStrike" kern="1200" cap="none" spc="0" normalizeH="0" baseline="0" noProof="0" dirty="0">
                <a:ln>
                  <a:noFill/>
                </a:ln>
                <a:solidFill>
                  <a:schemeClr val="bg1"/>
                </a:solidFill>
                <a:effectLst/>
                <a:uLnTx/>
                <a:uFillTx/>
                <a:latin typeface="Franklin Gothic Book" panose="020B0503020102020204" pitchFamily="34" charset="0"/>
                <a:ea typeface="+mn-ea"/>
                <a:cs typeface="+mn-cs"/>
              </a:rPr>
              <a:t>2025, sowie die AGB des Tagesspiegels: media.tagesspiegel.de/</a:t>
            </a:r>
            <a:r>
              <a:rPr kumimoji="0" lang="de-DE" altLang="de-DE" sz="700" b="0" i="0" u="none" strike="noStrike" kern="1200" cap="none" spc="0" normalizeH="0" baseline="0" noProof="0" dirty="0" err="1">
                <a:ln>
                  <a:noFill/>
                </a:ln>
                <a:solidFill>
                  <a:schemeClr val="bg1"/>
                </a:solidFill>
                <a:effectLst/>
                <a:uLnTx/>
                <a:uFillTx/>
                <a:latin typeface="Franklin Gothic Book" panose="020B0503020102020204" pitchFamily="34" charset="0"/>
                <a:ea typeface="+mn-ea"/>
                <a:cs typeface="+mn-cs"/>
              </a:rPr>
              <a:t>agb</a:t>
            </a:r>
            <a:r>
              <a:rPr kumimoji="0" lang="de-DE" altLang="de-DE" sz="700" b="0" i="0" u="none" strike="noStrike" kern="1200" cap="none" spc="0" normalizeH="0" baseline="0" noProof="0" dirty="0">
                <a:ln>
                  <a:noFill/>
                </a:ln>
                <a:solidFill>
                  <a:schemeClr val="bg1"/>
                </a:solidFill>
                <a:effectLst/>
                <a:uLnTx/>
                <a:uFillTx/>
                <a:latin typeface="Franklin Gothic Book" panose="020B0503020102020204" pitchFamily="34" charset="0"/>
                <a:ea typeface="+mn-ea"/>
                <a:cs typeface="+mn-cs"/>
              </a:rPr>
              <a:t>/. </a:t>
            </a:r>
            <a:r>
              <a:rPr lang="de-DE" sz="100" dirty="0">
                <a:solidFill>
                  <a:schemeClr val="bg1"/>
                </a:solidFill>
                <a:latin typeface="+mn-lt"/>
                <a:ea typeface="Calibri" panose="020F0502020204030204" pitchFamily="34" charset="0"/>
              </a:rPr>
              <a:t>*</a:t>
            </a:r>
            <a:r>
              <a:rPr lang="de-DE" altLang="de-DE" sz="700" dirty="0">
                <a:solidFill>
                  <a:schemeClr val="bg1"/>
                </a:solidFill>
                <a:latin typeface="Franklin Gothic Book" panose="020B0503020102020204" pitchFamily="34" charset="0"/>
              </a:rPr>
              <a:t>.</a:t>
            </a:r>
          </a:p>
          <a:p>
            <a:pPr marL="0" indent="0">
              <a:buNone/>
            </a:pPr>
            <a:endParaRPr lang="de-DE" altLang="de-DE" sz="600" dirty="0">
              <a:latin typeface="Franklin Gothic Book" panose="020B0503020102020204" pitchFamily="34" charset="0"/>
            </a:endParaRPr>
          </a:p>
        </p:txBody>
      </p:sp>
      <p:sp>
        <p:nvSpPr>
          <p:cNvPr id="10" name="Rechteck 9">
            <a:extLst>
              <a:ext uri="{FF2B5EF4-FFF2-40B4-BE49-F238E27FC236}">
                <a16:creationId xmlns:a16="http://schemas.microsoft.com/office/drawing/2014/main" id="{EE862283-C9CE-7B4C-01F2-4AEC5F32C63C}"/>
              </a:ext>
            </a:extLst>
          </p:cNvPr>
          <p:cNvSpPr/>
          <p:nvPr/>
        </p:nvSpPr>
        <p:spPr>
          <a:xfrm>
            <a:off x="4225108" y="1"/>
            <a:ext cx="4571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Foliennummernplatzhalter 17">
            <a:extLst>
              <a:ext uri="{FF2B5EF4-FFF2-40B4-BE49-F238E27FC236}">
                <a16:creationId xmlns:a16="http://schemas.microsoft.com/office/drawing/2014/main" id="{7B2079F0-2824-B9AD-8FD6-B14652AAA1E7}"/>
              </a:ext>
            </a:extLst>
          </p:cNvPr>
          <p:cNvSpPr>
            <a:spLocks noGrp="1"/>
          </p:cNvSpPr>
          <p:nvPr>
            <p:ph type="sldNum" sz="quarter" idx="11"/>
          </p:nvPr>
        </p:nvSpPr>
        <p:spPr/>
        <p:txBody>
          <a:bodyPr/>
          <a:lstStyle/>
          <a:p>
            <a:fld id="{6676FEF2-85C7-4645-99F9-08581CDB22A3}" type="slidenum">
              <a:rPr lang="en-US" smtClean="0"/>
              <a:pPr/>
              <a:t>8</a:t>
            </a:fld>
            <a:endParaRPr lang="en-US"/>
          </a:p>
        </p:txBody>
      </p:sp>
      <p:sp>
        <p:nvSpPr>
          <p:cNvPr id="6" name="Titel 5">
            <a:extLst>
              <a:ext uri="{FF2B5EF4-FFF2-40B4-BE49-F238E27FC236}">
                <a16:creationId xmlns:a16="http://schemas.microsoft.com/office/drawing/2014/main" id="{9A7D7C7A-EC79-5E9B-0AC0-46DD5206D802}"/>
              </a:ext>
            </a:extLst>
          </p:cNvPr>
          <p:cNvSpPr>
            <a:spLocks noGrp="1"/>
          </p:cNvSpPr>
          <p:nvPr>
            <p:ph type="title"/>
          </p:nvPr>
        </p:nvSpPr>
        <p:spPr>
          <a:xfrm>
            <a:off x="743198" y="903400"/>
            <a:ext cx="3780687" cy="717328"/>
          </a:xfrm>
        </p:spPr>
        <p:txBody>
          <a:bodyPr/>
          <a:lstStyle/>
          <a:p>
            <a:r>
              <a:rPr lang="de-DE" dirty="0"/>
              <a:t>Digitale Advertorials </a:t>
            </a:r>
            <a:br>
              <a:rPr lang="de-DE" dirty="0"/>
            </a:br>
            <a:r>
              <a:rPr lang="de-DE" dirty="0"/>
              <a:t>Pakete &amp; Preise</a:t>
            </a:r>
            <a:endParaRPr lang="de-DE" dirty="0">
              <a:solidFill>
                <a:schemeClr val="accent1"/>
              </a:solidFill>
            </a:endParaRPr>
          </a:p>
        </p:txBody>
      </p:sp>
      <p:sp>
        <p:nvSpPr>
          <p:cNvPr id="7" name="Untertitel 6">
            <a:extLst>
              <a:ext uri="{FF2B5EF4-FFF2-40B4-BE49-F238E27FC236}">
                <a16:creationId xmlns:a16="http://schemas.microsoft.com/office/drawing/2014/main" id="{B42EE296-4003-CF65-8C90-659BAD5E609A}"/>
              </a:ext>
            </a:extLst>
          </p:cNvPr>
          <p:cNvSpPr>
            <a:spLocks noGrp="1"/>
          </p:cNvSpPr>
          <p:nvPr>
            <p:ph type="subTitle" idx="14"/>
          </p:nvPr>
        </p:nvSpPr>
        <p:spPr>
          <a:xfrm>
            <a:off x="743198" y="311085"/>
            <a:ext cx="4453860" cy="315944"/>
          </a:xfrm>
        </p:spPr>
        <p:txBody>
          <a:bodyPr/>
          <a:lstStyle/>
          <a:p>
            <a:r>
              <a:rPr lang="de-DE" sz="1100" dirty="0">
                <a:latin typeface="Franklin Gothic Demi" panose="020B0703020102020204" pitchFamily="34" charset="0"/>
              </a:rPr>
              <a:t>Themenspezial-Umfelder auf tagesspiegel.de</a:t>
            </a:r>
          </a:p>
        </p:txBody>
      </p:sp>
      <p:sp>
        <p:nvSpPr>
          <p:cNvPr id="4" name="Textfeld 3">
            <a:extLst>
              <a:ext uri="{FF2B5EF4-FFF2-40B4-BE49-F238E27FC236}">
                <a16:creationId xmlns:a16="http://schemas.microsoft.com/office/drawing/2014/main" id="{520AA7F1-31A9-F0F6-9EEB-F2D04EBB76AE}"/>
              </a:ext>
            </a:extLst>
          </p:cNvPr>
          <p:cNvSpPr txBox="1"/>
          <p:nvPr/>
        </p:nvSpPr>
        <p:spPr>
          <a:xfrm>
            <a:off x="700778" y="4194519"/>
            <a:ext cx="4085826" cy="2492734"/>
          </a:xfrm>
          <a:prstGeom prst="rect">
            <a:avLst/>
          </a:prstGeom>
          <a:noFill/>
        </p:spPr>
        <p:txBody>
          <a:bodyPr wrap="square" rtlCol="0">
            <a:spAutoFit/>
          </a:bodyPr>
          <a:lstStyle/>
          <a:p>
            <a:pPr>
              <a:lnSpc>
                <a:spcPct val="150000"/>
              </a:lnSpc>
              <a:spcAft>
                <a:spcPts val="600"/>
              </a:spcAft>
            </a:pPr>
            <a:r>
              <a:rPr lang="de-DE" sz="1100" dirty="0">
                <a:latin typeface="Franklin Gothic Demi" panose="020B0703020102020204" pitchFamily="34" charset="0"/>
              </a:rPr>
              <a:t>Leistungsbestandteile:</a:t>
            </a:r>
          </a:p>
          <a:p>
            <a:pPr marL="285750" indent="-285750">
              <a:lnSpc>
                <a:spcPts val="1600"/>
              </a:lnSpc>
              <a:buFont typeface="Arial" panose="020B0604020202020204" pitchFamily="34" charset="0"/>
              <a:buChar char="•"/>
            </a:pPr>
            <a:r>
              <a:rPr lang="de-DE" sz="1100" dirty="0"/>
              <a:t>Erstellen des Advertorials auf Basis der vom Kunden gelieferten fertigen Inhalte (Text, Bild, Video) inkl. Korrektorat</a:t>
            </a:r>
          </a:p>
          <a:p>
            <a:pPr marL="285750" indent="-285750">
              <a:lnSpc>
                <a:spcPts val="1600"/>
              </a:lnSpc>
              <a:buFont typeface="Arial" panose="020B0604020202020204" pitchFamily="34" charset="0"/>
              <a:buChar char="•"/>
            </a:pPr>
            <a:r>
              <a:rPr lang="de-DE" sz="1100" dirty="0"/>
              <a:t>Hosting durch Tagesspiegel </a:t>
            </a:r>
          </a:p>
          <a:p>
            <a:pPr marL="285750" indent="-285750">
              <a:lnSpc>
                <a:spcPts val="1600"/>
              </a:lnSpc>
              <a:buFont typeface="Arial" panose="020B0604020202020204" pitchFamily="34" charset="0"/>
              <a:buChar char="•"/>
            </a:pPr>
            <a:r>
              <a:rPr lang="de-DE" sz="1100" dirty="0"/>
              <a:t>Redaktionelles Themenspezial-Umfeld</a:t>
            </a:r>
          </a:p>
          <a:p>
            <a:pPr marL="285750" indent="-285750">
              <a:lnSpc>
                <a:spcPts val="1600"/>
              </a:lnSpc>
              <a:buFont typeface="Arial" panose="020B0604020202020204" pitchFamily="34" charset="0"/>
              <a:buChar char="•"/>
            </a:pPr>
            <a:r>
              <a:rPr lang="de-DE" sz="1100" dirty="0" err="1"/>
              <a:t>Trafficgenerierung</a:t>
            </a:r>
            <a:r>
              <a:rPr lang="de-DE" sz="1100" dirty="0"/>
              <a:t> durch Native Teaser Ads auf tagesspiegel.de (Paket Basis) und Medium </a:t>
            </a:r>
            <a:r>
              <a:rPr lang="de-DE" sz="1100" dirty="0" err="1"/>
              <a:t>Rectangle</a:t>
            </a:r>
            <a:r>
              <a:rPr lang="de-DE" sz="1100" dirty="0"/>
              <a:t> auf weiteren Websites mit Targeting (Paket Premium)</a:t>
            </a:r>
          </a:p>
          <a:p>
            <a:pPr marL="285750" indent="-285750">
              <a:lnSpc>
                <a:spcPts val="1600"/>
              </a:lnSpc>
              <a:buFont typeface="Arial" panose="020B0604020202020204" pitchFamily="34" charset="0"/>
              <a:buChar char="•"/>
            </a:pPr>
            <a:r>
              <a:rPr lang="de-DE" sz="1100" dirty="0"/>
              <a:t>Individuelle Laufzeitvereinbarung </a:t>
            </a:r>
          </a:p>
          <a:p>
            <a:pPr marL="285750" indent="-285750">
              <a:lnSpc>
                <a:spcPts val="1600"/>
              </a:lnSpc>
              <a:buFont typeface="Arial" panose="020B0604020202020204" pitchFamily="34" charset="0"/>
              <a:buChar char="•"/>
            </a:pPr>
            <a:r>
              <a:rPr lang="de-DE" sz="1100" dirty="0"/>
              <a:t>Reporting</a:t>
            </a:r>
          </a:p>
          <a:p>
            <a:pPr marL="285750" indent="-285750">
              <a:lnSpc>
                <a:spcPct val="150000"/>
              </a:lnSpc>
              <a:buFont typeface="Arial" panose="020B0604020202020204" pitchFamily="34" charset="0"/>
              <a:buChar char="•"/>
            </a:pPr>
            <a:endParaRPr lang="de-DE" sz="1100" dirty="0"/>
          </a:p>
        </p:txBody>
      </p:sp>
      <p:graphicFrame>
        <p:nvGraphicFramePr>
          <p:cNvPr id="35" name="Tabelle 7">
            <a:extLst>
              <a:ext uri="{FF2B5EF4-FFF2-40B4-BE49-F238E27FC236}">
                <a16:creationId xmlns:a16="http://schemas.microsoft.com/office/drawing/2014/main" id="{DA516F47-1FD7-EA74-5877-E8A097A1AE77}"/>
              </a:ext>
            </a:extLst>
          </p:cNvPr>
          <p:cNvGraphicFramePr>
            <a:graphicFrameLocks noGrp="1"/>
          </p:cNvGraphicFramePr>
          <p:nvPr/>
        </p:nvGraphicFramePr>
        <p:xfrm>
          <a:off x="788396" y="2810149"/>
          <a:ext cx="1777830" cy="1250196"/>
        </p:xfrm>
        <a:graphic>
          <a:graphicData uri="http://schemas.openxmlformats.org/drawingml/2006/table">
            <a:tbl>
              <a:tblPr firstRow="1" bandRow="1">
                <a:tableStyleId>{69012ECD-51FC-41F1-AA8D-1B2483CD663E}</a:tableStyleId>
              </a:tblPr>
              <a:tblGrid>
                <a:gridCol w="752300">
                  <a:extLst>
                    <a:ext uri="{9D8B030D-6E8A-4147-A177-3AD203B41FA5}">
                      <a16:colId xmlns:a16="http://schemas.microsoft.com/office/drawing/2014/main" val="2457346100"/>
                    </a:ext>
                  </a:extLst>
                </a:gridCol>
                <a:gridCol w="1025530">
                  <a:extLst>
                    <a:ext uri="{9D8B030D-6E8A-4147-A177-3AD203B41FA5}">
                      <a16:colId xmlns:a16="http://schemas.microsoft.com/office/drawing/2014/main" val="3217809208"/>
                    </a:ext>
                  </a:extLst>
                </a:gridCol>
              </a:tblGrid>
              <a:tr h="298052">
                <a:tc>
                  <a:txBody>
                    <a:bodyPr/>
                    <a:lstStyle/>
                    <a:p>
                      <a:pPr algn="ctr"/>
                      <a:r>
                        <a:rPr lang="de-DE" sz="1050" b="0" kern="1200" dirty="0">
                          <a:solidFill>
                            <a:schemeClr val="bg1"/>
                          </a:solidFill>
                        </a:rPr>
                        <a:t>AIs</a:t>
                      </a:r>
                      <a:endParaRPr lang="de-DE" sz="1050" b="0" kern="1200" dirty="0">
                        <a:solidFill>
                          <a:schemeClr val="bg1"/>
                        </a:solidFill>
                        <a:latin typeface="Franklin Gothic Demi" panose="020B0703020102020204" pitchFamily="34" charset="0"/>
                        <a:ea typeface="+mn-ea"/>
                        <a:cs typeface="+mn-cs"/>
                      </a:endParaRPr>
                    </a:p>
                  </a:txBody>
                  <a:tcPr marL="108000" marR="108000" marT="18000" marB="18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050" b="0" kern="1200" dirty="0">
                          <a:solidFill>
                            <a:schemeClr val="bg1"/>
                          </a:solidFill>
                          <a:latin typeface="Franklin Gothic Demi" panose="020B0703020102020204" pitchFamily="34" charset="0"/>
                          <a:ea typeface="+mn-ea"/>
                          <a:cs typeface="+mn-cs"/>
                        </a:rPr>
                        <a:t>Gesamtpreis Basis</a:t>
                      </a:r>
                    </a:p>
                  </a:txBody>
                  <a:tcPr marL="108000" marR="108000" marT="18000" marB="18000" anchor="ctr"/>
                </a:tc>
                <a:extLst>
                  <a:ext uri="{0D108BD9-81ED-4DB2-BD59-A6C34878D82A}">
                    <a16:rowId xmlns:a16="http://schemas.microsoft.com/office/drawing/2014/main" val="100453723"/>
                  </a:ext>
                </a:extLst>
              </a:tr>
              <a:tr h="298052">
                <a:tc>
                  <a:txBody>
                    <a:bodyPr/>
                    <a:lstStyle/>
                    <a:p>
                      <a:pPr algn="r" fontAlgn="b"/>
                      <a:r>
                        <a:rPr lang="de-DE" sz="1050" kern="1200" dirty="0">
                          <a:solidFill>
                            <a:schemeClr val="tx1"/>
                          </a:solidFill>
                        </a:rPr>
                        <a:t>100.000</a:t>
                      </a:r>
                      <a:endParaRPr lang="de-DE" sz="1050" kern="1200" dirty="0">
                        <a:solidFill>
                          <a:schemeClr val="tx1"/>
                        </a:solidFill>
                        <a:latin typeface="Franklin Gothic Book" panose="020B0503020102020204" pitchFamily="34" charset="0"/>
                        <a:ea typeface="+mn-ea"/>
                        <a:cs typeface="+mn-cs"/>
                      </a:endParaRPr>
                    </a:p>
                  </a:txBody>
                  <a:tcPr marL="36000" marR="72000" marT="6350" marB="0" anchor="ctr"/>
                </a:tc>
                <a:tc>
                  <a:txBody>
                    <a:bodyPr/>
                    <a:lstStyle/>
                    <a:p>
                      <a:pPr algn="r" fontAlgn="b"/>
                      <a:r>
                        <a:rPr lang="de-DE" sz="1050" kern="1200" dirty="0">
                          <a:solidFill>
                            <a:schemeClr val="tx1"/>
                          </a:solidFill>
                          <a:latin typeface="+mn-lt"/>
                        </a:rPr>
                        <a:t>2.325 €</a:t>
                      </a:r>
                      <a:endParaRPr lang="de-DE" sz="1050" kern="1200" dirty="0">
                        <a:solidFill>
                          <a:schemeClr val="tx1"/>
                        </a:solidFill>
                        <a:latin typeface="+mn-lt"/>
                        <a:ea typeface="+mn-ea"/>
                        <a:cs typeface="+mn-cs"/>
                      </a:endParaRPr>
                    </a:p>
                  </a:txBody>
                  <a:tcPr marL="6350" marR="6350" marT="6350" marB="0" anchor="ctr"/>
                </a:tc>
                <a:extLst>
                  <a:ext uri="{0D108BD9-81ED-4DB2-BD59-A6C34878D82A}">
                    <a16:rowId xmlns:a16="http://schemas.microsoft.com/office/drawing/2014/main" val="472774082"/>
                  </a:ext>
                </a:extLst>
              </a:tr>
              <a:tr h="298052">
                <a:tc>
                  <a:txBody>
                    <a:bodyPr/>
                    <a:lstStyle/>
                    <a:p>
                      <a:pPr algn="r" fontAlgn="b"/>
                      <a:r>
                        <a:rPr lang="de-DE" sz="1050" kern="1200" dirty="0">
                          <a:solidFill>
                            <a:schemeClr val="tx1"/>
                          </a:solidFill>
                        </a:rPr>
                        <a:t>250.000</a:t>
                      </a:r>
                      <a:endParaRPr lang="de-DE" sz="1050" kern="1200" dirty="0">
                        <a:solidFill>
                          <a:schemeClr val="tx1"/>
                        </a:solidFill>
                        <a:latin typeface="Franklin Gothic Book" panose="020B0503020102020204" pitchFamily="34" charset="0"/>
                        <a:ea typeface="+mn-ea"/>
                        <a:cs typeface="+mn-cs"/>
                      </a:endParaRPr>
                    </a:p>
                  </a:txBody>
                  <a:tcPr marL="36000" marR="72000" marT="6350" marB="0" anchor="ctr"/>
                </a:tc>
                <a:tc>
                  <a:txBody>
                    <a:bodyPr/>
                    <a:lstStyle/>
                    <a:p>
                      <a:pPr algn="r" fontAlgn="b"/>
                      <a:r>
                        <a:rPr lang="de-DE" sz="1050" kern="1200" dirty="0">
                          <a:solidFill>
                            <a:schemeClr val="tx1"/>
                          </a:solidFill>
                          <a:latin typeface="+mn-lt"/>
                        </a:rPr>
                        <a:t>3.787 €</a:t>
                      </a:r>
                      <a:endParaRPr lang="de-DE" sz="1050" kern="1200" dirty="0">
                        <a:solidFill>
                          <a:schemeClr val="tx1"/>
                        </a:solidFill>
                        <a:latin typeface="+mn-lt"/>
                        <a:ea typeface="+mn-ea"/>
                        <a:cs typeface="+mn-cs"/>
                      </a:endParaRPr>
                    </a:p>
                  </a:txBody>
                  <a:tcPr marL="6350" marR="6350" marT="6350" marB="0" anchor="ctr"/>
                </a:tc>
                <a:extLst>
                  <a:ext uri="{0D108BD9-81ED-4DB2-BD59-A6C34878D82A}">
                    <a16:rowId xmlns:a16="http://schemas.microsoft.com/office/drawing/2014/main" val="306701423"/>
                  </a:ext>
                </a:extLst>
              </a:tr>
              <a:tr h="298052">
                <a:tc>
                  <a:txBody>
                    <a:bodyPr/>
                    <a:lstStyle/>
                    <a:p>
                      <a:pPr algn="r" fontAlgn="b"/>
                      <a:r>
                        <a:rPr lang="de-DE" sz="1050" kern="1200" dirty="0">
                          <a:solidFill>
                            <a:schemeClr val="tx1"/>
                          </a:solidFill>
                        </a:rPr>
                        <a:t>500.000</a:t>
                      </a:r>
                      <a:endParaRPr lang="de-DE" sz="1050" kern="1200" dirty="0">
                        <a:solidFill>
                          <a:schemeClr val="tx1"/>
                        </a:solidFill>
                        <a:latin typeface="Franklin Gothic Book" panose="020B0503020102020204" pitchFamily="34" charset="0"/>
                        <a:ea typeface="+mn-ea"/>
                        <a:cs typeface="+mn-cs"/>
                      </a:endParaRPr>
                    </a:p>
                  </a:txBody>
                  <a:tcPr marL="36000" marR="72000" marT="6350" marB="0" anchor="ctr"/>
                </a:tc>
                <a:tc>
                  <a:txBody>
                    <a:bodyPr/>
                    <a:lstStyle/>
                    <a:p>
                      <a:pPr algn="r" fontAlgn="b"/>
                      <a:r>
                        <a:rPr lang="de-DE" sz="1050" kern="1200" dirty="0">
                          <a:solidFill>
                            <a:schemeClr val="tx1"/>
                          </a:solidFill>
                          <a:latin typeface="+mn-lt"/>
                        </a:rPr>
                        <a:t>5.875 €</a:t>
                      </a:r>
                      <a:endParaRPr lang="de-DE" sz="1050" kern="1200" dirty="0">
                        <a:solidFill>
                          <a:schemeClr val="tx1"/>
                        </a:solidFill>
                        <a:latin typeface="+mn-lt"/>
                        <a:ea typeface="+mn-ea"/>
                        <a:cs typeface="+mn-cs"/>
                      </a:endParaRPr>
                    </a:p>
                  </a:txBody>
                  <a:tcPr marL="6350" marR="6350" marT="6350" marB="0" anchor="ctr"/>
                </a:tc>
                <a:extLst>
                  <a:ext uri="{0D108BD9-81ED-4DB2-BD59-A6C34878D82A}">
                    <a16:rowId xmlns:a16="http://schemas.microsoft.com/office/drawing/2014/main" val="2985242370"/>
                  </a:ext>
                </a:extLst>
              </a:tr>
            </a:tbl>
          </a:graphicData>
        </a:graphic>
      </p:graphicFrame>
      <p:pic>
        <p:nvPicPr>
          <p:cNvPr id="2" name="Grafik 1">
            <a:extLst>
              <a:ext uri="{FF2B5EF4-FFF2-40B4-BE49-F238E27FC236}">
                <a16:creationId xmlns:a16="http://schemas.microsoft.com/office/drawing/2014/main" id="{6C5BDC60-07E1-FAD2-9A36-ED1E7BB8CABE}"/>
              </a:ext>
            </a:extLst>
          </p:cNvPr>
          <p:cNvPicPr>
            <a:picLocks noChangeAspect="1"/>
          </p:cNvPicPr>
          <p:nvPr/>
        </p:nvPicPr>
        <p:blipFill rotWithShape="1">
          <a:blip r:embed="rId3">
            <a:extLst>
              <a:ext uri="{28A0092B-C50C-407E-A947-70E740481C1C}">
                <a14:useLocalDpi xmlns:a14="http://schemas.microsoft.com/office/drawing/2010/main" val="0"/>
              </a:ext>
            </a:extLst>
          </a:blip>
          <a:srcRect l="2414"/>
          <a:stretch/>
        </p:blipFill>
        <p:spPr>
          <a:xfrm>
            <a:off x="5263707" y="1549970"/>
            <a:ext cx="3360203" cy="2081786"/>
          </a:xfrm>
          <a:prstGeom prst="rect">
            <a:avLst/>
          </a:prstGeom>
        </p:spPr>
      </p:pic>
      <p:pic>
        <p:nvPicPr>
          <p:cNvPr id="56" name="Grafik 55" descr="Ein Bild, das Text, Screenshot, Säugetier enthält.&#10;&#10;Automatisch generierte Beschreibung">
            <a:extLst>
              <a:ext uri="{FF2B5EF4-FFF2-40B4-BE49-F238E27FC236}">
                <a16:creationId xmlns:a16="http://schemas.microsoft.com/office/drawing/2014/main" id="{BD8A20DD-8706-910E-E40A-65B23307423B}"/>
              </a:ext>
            </a:extLst>
          </p:cNvPr>
          <p:cNvPicPr>
            <a:picLocks noChangeAspect="1"/>
          </p:cNvPicPr>
          <p:nvPr/>
        </p:nvPicPr>
        <p:blipFill rotWithShape="1">
          <a:blip r:embed="rId4"/>
          <a:srcRect b="8875"/>
          <a:stretch/>
        </p:blipFill>
        <p:spPr>
          <a:xfrm>
            <a:off x="5706129" y="1744173"/>
            <a:ext cx="2392938" cy="1569663"/>
          </a:xfrm>
          <a:prstGeom prst="rect">
            <a:avLst/>
          </a:prstGeom>
        </p:spPr>
      </p:pic>
      <p:sp>
        <p:nvSpPr>
          <p:cNvPr id="58" name="Textfeld 57">
            <a:extLst>
              <a:ext uri="{FF2B5EF4-FFF2-40B4-BE49-F238E27FC236}">
                <a16:creationId xmlns:a16="http://schemas.microsoft.com/office/drawing/2014/main" id="{02B3F9EC-9DB3-668F-60A2-9816CDA846E6}"/>
              </a:ext>
            </a:extLst>
          </p:cNvPr>
          <p:cNvSpPr txBox="1"/>
          <p:nvPr/>
        </p:nvSpPr>
        <p:spPr>
          <a:xfrm>
            <a:off x="8847538" y="5620400"/>
            <a:ext cx="2881624" cy="600164"/>
          </a:xfrm>
          <a:prstGeom prst="rect">
            <a:avLst/>
          </a:prstGeom>
          <a:noFill/>
        </p:spPr>
        <p:txBody>
          <a:bodyPr wrap="square" rtlCol="0">
            <a:spAutoFit/>
          </a:bodyPr>
          <a:lstStyle/>
          <a:p>
            <a:r>
              <a:rPr lang="de-DE" sz="1100" dirty="0">
                <a:solidFill>
                  <a:schemeClr val="bg1"/>
                </a:solidFill>
              </a:rPr>
              <a:t>Teaser zum Advertorial im redaktionellen Themenspezial-Umfeld Ihrer Wahl auf tagesspiegel.de</a:t>
            </a:r>
          </a:p>
        </p:txBody>
      </p:sp>
      <p:sp>
        <p:nvSpPr>
          <p:cNvPr id="59" name="Textfeld 58">
            <a:extLst>
              <a:ext uri="{FF2B5EF4-FFF2-40B4-BE49-F238E27FC236}">
                <a16:creationId xmlns:a16="http://schemas.microsoft.com/office/drawing/2014/main" id="{7010BC30-C9B7-2B32-2CA9-B287197ED5CF}"/>
              </a:ext>
            </a:extLst>
          </p:cNvPr>
          <p:cNvSpPr txBox="1"/>
          <p:nvPr/>
        </p:nvSpPr>
        <p:spPr>
          <a:xfrm>
            <a:off x="5248933" y="5630528"/>
            <a:ext cx="3267524" cy="600164"/>
          </a:xfrm>
          <a:prstGeom prst="rect">
            <a:avLst/>
          </a:prstGeom>
          <a:noFill/>
        </p:spPr>
        <p:txBody>
          <a:bodyPr wrap="square" rtlCol="0">
            <a:spAutoFit/>
          </a:bodyPr>
          <a:lstStyle/>
          <a:p>
            <a:r>
              <a:rPr lang="de-DE" sz="1100" dirty="0">
                <a:solidFill>
                  <a:schemeClr val="bg1"/>
                </a:solidFill>
              </a:rPr>
              <a:t>Bewerbung des Advertorials über Werbemittel auf tagsspiegel.de.(Basis) und auf weiteren Websites nach Wunsch inkl. Targeting (Premium)</a:t>
            </a:r>
          </a:p>
        </p:txBody>
      </p:sp>
      <p:sp>
        <p:nvSpPr>
          <p:cNvPr id="64" name="Textfeld 63">
            <a:extLst>
              <a:ext uri="{FF2B5EF4-FFF2-40B4-BE49-F238E27FC236}">
                <a16:creationId xmlns:a16="http://schemas.microsoft.com/office/drawing/2014/main" id="{7C415DC6-4052-EAB2-1601-67C394583F0E}"/>
              </a:ext>
            </a:extLst>
          </p:cNvPr>
          <p:cNvSpPr txBox="1"/>
          <p:nvPr/>
        </p:nvSpPr>
        <p:spPr>
          <a:xfrm>
            <a:off x="5246387" y="3491939"/>
            <a:ext cx="3499486" cy="430887"/>
          </a:xfrm>
          <a:prstGeom prst="rect">
            <a:avLst/>
          </a:prstGeom>
          <a:noFill/>
        </p:spPr>
        <p:txBody>
          <a:bodyPr wrap="square" rtlCol="0">
            <a:spAutoFit/>
          </a:bodyPr>
          <a:lstStyle/>
          <a:p>
            <a:r>
              <a:rPr lang="de-DE" sz="1100" dirty="0">
                <a:solidFill>
                  <a:schemeClr val="bg1"/>
                </a:solidFill>
              </a:rPr>
              <a:t>Digitales Advertorial in klassisch redaktioneller Anmutung oder visuell-</a:t>
            </a:r>
            <a:r>
              <a:rPr lang="de-DE" sz="1100" dirty="0" err="1">
                <a:solidFill>
                  <a:schemeClr val="bg1"/>
                </a:solidFill>
              </a:rPr>
              <a:t>bildlastigem</a:t>
            </a:r>
            <a:r>
              <a:rPr lang="de-DE" sz="1100" dirty="0">
                <a:solidFill>
                  <a:schemeClr val="bg1"/>
                </a:solidFill>
              </a:rPr>
              <a:t> Layout</a:t>
            </a:r>
          </a:p>
        </p:txBody>
      </p:sp>
      <p:sp>
        <p:nvSpPr>
          <p:cNvPr id="70" name="Rechteck 69">
            <a:extLst>
              <a:ext uri="{FF2B5EF4-FFF2-40B4-BE49-F238E27FC236}">
                <a16:creationId xmlns:a16="http://schemas.microsoft.com/office/drawing/2014/main" id="{2823EFAE-EA9B-ACD7-3C0A-F93BDBB7579B}"/>
              </a:ext>
            </a:extLst>
          </p:cNvPr>
          <p:cNvSpPr/>
          <p:nvPr/>
        </p:nvSpPr>
        <p:spPr>
          <a:xfrm>
            <a:off x="1609788" y="2737338"/>
            <a:ext cx="1001079" cy="1401988"/>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4"/>
              </a:solidFill>
            </a:endParaRPr>
          </a:p>
        </p:txBody>
      </p:sp>
      <p:pic>
        <p:nvPicPr>
          <p:cNvPr id="5" name="Grafik 4" descr="Ein Bild, das Text, Zeitung, Screenshot enthält.&#10;&#10;Automatisch generierte Beschreibung">
            <a:extLst>
              <a:ext uri="{FF2B5EF4-FFF2-40B4-BE49-F238E27FC236}">
                <a16:creationId xmlns:a16="http://schemas.microsoft.com/office/drawing/2014/main" id="{32A4EFD3-04CD-A378-2A93-F4BCBDC008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73653" y="1568672"/>
            <a:ext cx="3267523" cy="4224760"/>
          </a:xfrm>
          <a:prstGeom prst="rect">
            <a:avLst/>
          </a:prstGeom>
        </p:spPr>
      </p:pic>
      <p:pic>
        <p:nvPicPr>
          <p:cNvPr id="9" name="Grafik 8">
            <a:extLst>
              <a:ext uri="{FF2B5EF4-FFF2-40B4-BE49-F238E27FC236}">
                <a16:creationId xmlns:a16="http://schemas.microsoft.com/office/drawing/2014/main" id="{89F852C7-6A16-67A0-6095-16488CBAC30B}"/>
              </a:ext>
            </a:extLst>
          </p:cNvPr>
          <p:cNvPicPr>
            <a:picLocks noChangeAspect="1"/>
          </p:cNvPicPr>
          <p:nvPr/>
        </p:nvPicPr>
        <p:blipFill rotWithShape="1">
          <a:blip r:embed="rId6"/>
          <a:srcRect l="77628" t="10844" r="9844" b="6414"/>
          <a:stretch/>
        </p:blipFill>
        <p:spPr>
          <a:xfrm>
            <a:off x="9000282" y="1831110"/>
            <a:ext cx="2622286" cy="3555351"/>
          </a:xfrm>
          <a:prstGeom prst="rect">
            <a:avLst/>
          </a:prstGeom>
        </p:spPr>
      </p:pic>
      <p:pic>
        <p:nvPicPr>
          <p:cNvPr id="68" name="Grafik 67" descr="Nach rechts zeigender Finger, Handrücken mit einfarbiger Füllung">
            <a:extLst>
              <a:ext uri="{FF2B5EF4-FFF2-40B4-BE49-F238E27FC236}">
                <a16:creationId xmlns:a16="http://schemas.microsoft.com/office/drawing/2014/main" id="{0A51A809-BFBD-55E6-8015-E4786BD0D72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8276428">
            <a:off x="9234308" y="3878435"/>
            <a:ext cx="432793" cy="432793"/>
          </a:xfrm>
          <a:prstGeom prst="rect">
            <a:avLst/>
          </a:prstGeom>
        </p:spPr>
      </p:pic>
      <p:sp>
        <p:nvSpPr>
          <p:cNvPr id="72" name="Rechteck 71">
            <a:extLst>
              <a:ext uri="{FF2B5EF4-FFF2-40B4-BE49-F238E27FC236}">
                <a16:creationId xmlns:a16="http://schemas.microsoft.com/office/drawing/2014/main" id="{8B736926-7AB1-7B0F-19BD-9823D4207CB1}"/>
              </a:ext>
            </a:extLst>
          </p:cNvPr>
          <p:cNvSpPr/>
          <p:nvPr/>
        </p:nvSpPr>
        <p:spPr>
          <a:xfrm>
            <a:off x="9341433" y="3644506"/>
            <a:ext cx="690717" cy="602022"/>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4"/>
              </a:solidFill>
            </a:endParaRPr>
          </a:p>
        </p:txBody>
      </p:sp>
      <p:pic>
        <p:nvPicPr>
          <p:cNvPr id="11" name="Grafik 10" descr="Ein Bild, das Text, Zeitung, Screenshot enthält.&#10;&#10;Automatisch generierte Beschreibung">
            <a:extLst>
              <a:ext uri="{FF2B5EF4-FFF2-40B4-BE49-F238E27FC236}">
                <a16:creationId xmlns:a16="http://schemas.microsoft.com/office/drawing/2014/main" id="{F33D74D7-2371-DD38-7D67-9619F6091E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6136417" y="3691207"/>
            <a:ext cx="1687479" cy="2181834"/>
          </a:xfrm>
          <a:prstGeom prst="rect">
            <a:avLst/>
          </a:prstGeom>
        </p:spPr>
      </p:pic>
      <p:grpSp>
        <p:nvGrpSpPr>
          <p:cNvPr id="13" name="Gruppieren 12">
            <a:extLst>
              <a:ext uri="{FF2B5EF4-FFF2-40B4-BE49-F238E27FC236}">
                <a16:creationId xmlns:a16="http://schemas.microsoft.com/office/drawing/2014/main" id="{2F039C01-5FB6-194D-9C0E-16C31827466C}"/>
              </a:ext>
            </a:extLst>
          </p:cNvPr>
          <p:cNvGrpSpPr/>
          <p:nvPr/>
        </p:nvGrpSpPr>
        <p:grpSpPr>
          <a:xfrm>
            <a:off x="6020655" y="4148916"/>
            <a:ext cx="1815902" cy="1281142"/>
            <a:chOff x="5311173" y="1863031"/>
            <a:chExt cx="2949475" cy="2250919"/>
          </a:xfrm>
        </p:grpSpPr>
        <p:grpSp>
          <p:nvGrpSpPr>
            <p:cNvPr id="40" name="Gruppieren 39">
              <a:extLst>
                <a:ext uri="{FF2B5EF4-FFF2-40B4-BE49-F238E27FC236}">
                  <a16:creationId xmlns:a16="http://schemas.microsoft.com/office/drawing/2014/main" id="{E2656A74-AE2B-7197-3480-D02FA4A63539}"/>
                </a:ext>
              </a:extLst>
            </p:cNvPr>
            <p:cNvGrpSpPr/>
            <p:nvPr/>
          </p:nvGrpSpPr>
          <p:grpSpPr>
            <a:xfrm>
              <a:off x="5854147" y="3138007"/>
              <a:ext cx="1185374" cy="300831"/>
              <a:chOff x="996223" y="4108451"/>
              <a:chExt cx="1772165" cy="449750"/>
            </a:xfrm>
          </p:grpSpPr>
          <p:sp>
            <p:nvSpPr>
              <p:cNvPr id="43" name="Rechteck 42">
                <a:extLst>
                  <a:ext uri="{FF2B5EF4-FFF2-40B4-BE49-F238E27FC236}">
                    <a16:creationId xmlns:a16="http://schemas.microsoft.com/office/drawing/2014/main" id="{609F996B-8E75-E281-52EF-DD8CFBED8801}"/>
                  </a:ext>
                </a:extLst>
              </p:cNvPr>
              <p:cNvSpPr/>
              <p:nvPr/>
            </p:nvSpPr>
            <p:spPr>
              <a:xfrm>
                <a:off x="996223" y="4120702"/>
                <a:ext cx="572802" cy="435047"/>
              </a:xfrm>
              <a:prstGeom prst="rect">
                <a:avLst/>
              </a:prstGeom>
              <a:solidFill>
                <a:srgbClr val="BF30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215"/>
              </a:p>
            </p:txBody>
          </p:sp>
          <p:sp>
            <p:nvSpPr>
              <p:cNvPr id="45" name="Rechteck 44">
                <a:extLst>
                  <a:ext uri="{FF2B5EF4-FFF2-40B4-BE49-F238E27FC236}">
                    <a16:creationId xmlns:a16="http://schemas.microsoft.com/office/drawing/2014/main" id="{C9E550BF-F69C-9A2D-A602-24E1AD69EA5C}"/>
                  </a:ext>
                </a:extLst>
              </p:cNvPr>
              <p:cNvSpPr/>
              <p:nvPr/>
            </p:nvSpPr>
            <p:spPr>
              <a:xfrm>
                <a:off x="1583293" y="4108451"/>
                <a:ext cx="1162460" cy="449750"/>
              </a:xfrm>
              <a:prstGeom prst="rect">
                <a:avLst/>
              </a:prstGeom>
              <a:solidFill>
                <a:srgbClr val="EFEC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215"/>
              </a:p>
            </p:txBody>
          </p:sp>
          <p:sp>
            <p:nvSpPr>
              <p:cNvPr id="46" name="Rechteck 45">
                <a:extLst>
                  <a:ext uri="{FF2B5EF4-FFF2-40B4-BE49-F238E27FC236}">
                    <a16:creationId xmlns:a16="http://schemas.microsoft.com/office/drawing/2014/main" id="{D913F738-B39F-7781-9850-E252156E3050}"/>
                  </a:ext>
                </a:extLst>
              </p:cNvPr>
              <p:cNvSpPr/>
              <p:nvPr/>
            </p:nvSpPr>
            <p:spPr>
              <a:xfrm>
                <a:off x="1602624" y="4130840"/>
                <a:ext cx="1162460" cy="6119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215"/>
              </a:p>
            </p:txBody>
          </p:sp>
          <p:sp>
            <p:nvSpPr>
              <p:cNvPr id="47" name="Rechteck 46">
                <a:extLst>
                  <a:ext uri="{FF2B5EF4-FFF2-40B4-BE49-F238E27FC236}">
                    <a16:creationId xmlns:a16="http://schemas.microsoft.com/office/drawing/2014/main" id="{825815C5-F7DA-3B63-872E-FF82CAC0DDCB}"/>
                  </a:ext>
                </a:extLst>
              </p:cNvPr>
              <p:cNvSpPr/>
              <p:nvPr/>
            </p:nvSpPr>
            <p:spPr>
              <a:xfrm>
                <a:off x="1602624" y="4214311"/>
                <a:ext cx="1162460" cy="6119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215"/>
              </a:p>
            </p:txBody>
          </p:sp>
          <p:sp>
            <p:nvSpPr>
              <p:cNvPr id="49" name="Rechteck 48">
                <a:extLst>
                  <a:ext uri="{FF2B5EF4-FFF2-40B4-BE49-F238E27FC236}">
                    <a16:creationId xmlns:a16="http://schemas.microsoft.com/office/drawing/2014/main" id="{B06E970A-25E8-8CBF-4830-A5012EC6F43B}"/>
                  </a:ext>
                </a:extLst>
              </p:cNvPr>
              <p:cNvSpPr/>
              <p:nvPr/>
            </p:nvSpPr>
            <p:spPr>
              <a:xfrm>
                <a:off x="1602624" y="4307628"/>
                <a:ext cx="1162460" cy="6119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215"/>
              </a:p>
            </p:txBody>
          </p:sp>
          <p:sp>
            <p:nvSpPr>
              <p:cNvPr id="53" name="Rechteck 52">
                <a:extLst>
                  <a:ext uri="{FF2B5EF4-FFF2-40B4-BE49-F238E27FC236}">
                    <a16:creationId xmlns:a16="http://schemas.microsoft.com/office/drawing/2014/main" id="{67E34DC4-0B93-83AD-9E01-0BE90F3FBD36}"/>
                  </a:ext>
                </a:extLst>
              </p:cNvPr>
              <p:cNvSpPr/>
              <p:nvPr/>
            </p:nvSpPr>
            <p:spPr>
              <a:xfrm>
                <a:off x="1605928" y="4404938"/>
                <a:ext cx="1162460" cy="6119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215"/>
              </a:p>
            </p:txBody>
          </p:sp>
          <p:sp>
            <p:nvSpPr>
              <p:cNvPr id="54" name="Rechteck 53">
                <a:extLst>
                  <a:ext uri="{FF2B5EF4-FFF2-40B4-BE49-F238E27FC236}">
                    <a16:creationId xmlns:a16="http://schemas.microsoft.com/office/drawing/2014/main" id="{1AECFB18-71AF-AE34-E6CD-E01DA4AA9287}"/>
                  </a:ext>
                </a:extLst>
              </p:cNvPr>
              <p:cNvSpPr/>
              <p:nvPr/>
            </p:nvSpPr>
            <p:spPr>
              <a:xfrm>
                <a:off x="1605663" y="4494883"/>
                <a:ext cx="1162460" cy="6119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215"/>
              </a:p>
            </p:txBody>
          </p:sp>
        </p:grpSp>
        <p:pic>
          <p:nvPicPr>
            <p:cNvPr id="41" name="Grafik 40">
              <a:extLst>
                <a:ext uri="{FF2B5EF4-FFF2-40B4-BE49-F238E27FC236}">
                  <a16:creationId xmlns:a16="http://schemas.microsoft.com/office/drawing/2014/main" id="{B50FFACC-6FB2-1C55-DCED-7FA826222DEA}"/>
                </a:ext>
              </a:extLst>
            </p:cNvPr>
            <p:cNvPicPr>
              <a:picLocks noChangeAspect="1"/>
            </p:cNvPicPr>
            <p:nvPr/>
          </p:nvPicPr>
          <p:blipFill rotWithShape="1">
            <a:blip r:embed="rId9"/>
            <a:srcRect l="5316" r="5474"/>
            <a:stretch/>
          </p:blipFill>
          <p:spPr>
            <a:xfrm>
              <a:off x="5311173" y="1863031"/>
              <a:ext cx="2949475" cy="2250919"/>
            </a:xfrm>
            <a:prstGeom prst="rect">
              <a:avLst/>
            </a:prstGeom>
          </p:spPr>
        </p:pic>
        <p:pic>
          <p:nvPicPr>
            <p:cNvPr id="42" name="Grafik 41">
              <a:extLst>
                <a:ext uri="{FF2B5EF4-FFF2-40B4-BE49-F238E27FC236}">
                  <a16:creationId xmlns:a16="http://schemas.microsoft.com/office/drawing/2014/main" id="{D4DBD551-477A-63F9-B677-907EA900D00E}"/>
                </a:ext>
              </a:extLst>
            </p:cNvPr>
            <p:cNvPicPr>
              <a:picLocks noChangeAspect="1"/>
            </p:cNvPicPr>
            <p:nvPr/>
          </p:nvPicPr>
          <p:blipFill>
            <a:blip r:embed="rId10"/>
            <a:stretch>
              <a:fillRect/>
            </a:stretch>
          </p:blipFill>
          <p:spPr>
            <a:xfrm>
              <a:off x="6246829" y="3032339"/>
              <a:ext cx="1053737" cy="349354"/>
            </a:xfrm>
            <a:prstGeom prst="rect">
              <a:avLst/>
            </a:prstGeom>
          </p:spPr>
        </p:pic>
      </p:grpSp>
      <p:pic>
        <p:nvPicPr>
          <p:cNvPr id="69" name="Grafik 68" descr="Nach rechts zeigender Finger, Handrücken mit einfarbiger Füllung">
            <a:extLst>
              <a:ext uri="{FF2B5EF4-FFF2-40B4-BE49-F238E27FC236}">
                <a16:creationId xmlns:a16="http://schemas.microsoft.com/office/drawing/2014/main" id="{69D58831-067F-A05E-3F3A-BB7B35087EE0}"/>
              </a:ext>
            </a:extLst>
          </p:cNvPr>
          <p:cNvPicPr>
            <a:picLocks noChangeAspect="1"/>
          </p:cNvPicPr>
          <p:nvPr/>
        </p:nvPicPr>
        <p:blipFill>
          <a:blip r:embed="rId7">
            <a:extLst>
              <a:ext uri="{96DAC541-7B7A-43D3-8B79-37D633B846F1}">
                <asvg:svgBlip xmlns:asvg="http://schemas.microsoft.com/office/drawing/2016/SVG/main" r:embed="rId11"/>
              </a:ext>
            </a:extLst>
          </a:blip>
          <a:stretch>
            <a:fillRect/>
          </a:stretch>
        </p:blipFill>
        <p:spPr>
          <a:xfrm rot="13164940">
            <a:off x="7204546" y="4831762"/>
            <a:ext cx="500277" cy="500277"/>
          </a:xfrm>
          <a:prstGeom prst="rect">
            <a:avLst/>
          </a:prstGeom>
        </p:spPr>
      </p:pic>
      <p:sp>
        <p:nvSpPr>
          <p:cNvPr id="71" name="Rechteck 70">
            <a:extLst>
              <a:ext uri="{FF2B5EF4-FFF2-40B4-BE49-F238E27FC236}">
                <a16:creationId xmlns:a16="http://schemas.microsoft.com/office/drawing/2014/main" id="{65CF0DCB-8E7E-739D-5B28-8D7AB4BF8E30}"/>
              </a:ext>
            </a:extLst>
          </p:cNvPr>
          <p:cNvSpPr/>
          <p:nvPr/>
        </p:nvSpPr>
        <p:spPr>
          <a:xfrm>
            <a:off x="6360624" y="4777588"/>
            <a:ext cx="1146689" cy="289536"/>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4"/>
              </a:solidFill>
            </a:endParaRPr>
          </a:p>
        </p:txBody>
      </p:sp>
      <p:graphicFrame>
        <p:nvGraphicFramePr>
          <p:cNvPr id="12" name="Tabelle 13">
            <a:extLst>
              <a:ext uri="{FF2B5EF4-FFF2-40B4-BE49-F238E27FC236}">
                <a16:creationId xmlns:a16="http://schemas.microsoft.com/office/drawing/2014/main" id="{C1DF2344-98F2-790A-495F-04F8017D9594}"/>
              </a:ext>
            </a:extLst>
          </p:cNvPr>
          <p:cNvGraphicFramePr>
            <a:graphicFrameLocks noGrp="1"/>
          </p:cNvGraphicFramePr>
          <p:nvPr/>
        </p:nvGraphicFramePr>
        <p:xfrm>
          <a:off x="2701729" y="2807912"/>
          <a:ext cx="1831066" cy="1240308"/>
        </p:xfrm>
        <a:graphic>
          <a:graphicData uri="http://schemas.openxmlformats.org/drawingml/2006/table">
            <a:tbl>
              <a:tblPr firstRow="1" bandRow="1">
                <a:tableStyleId>{69012ECD-51FC-41F1-AA8D-1B2483CD663E}</a:tableStyleId>
              </a:tblPr>
              <a:tblGrid>
                <a:gridCol w="814029">
                  <a:extLst>
                    <a:ext uri="{9D8B030D-6E8A-4147-A177-3AD203B41FA5}">
                      <a16:colId xmlns:a16="http://schemas.microsoft.com/office/drawing/2014/main" val="3842868296"/>
                    </a:ext>
                  </a:extLst>
                </a:gridCol>
                <a:gridCol w="1017037">
                  <a:extLst>
                    <a:ext uri="{9D8B030D-6E8A-4147-A177-3AD203B41FA5}">
                      <a16:colId xmlns:a16="http://schemas.microsoft.com/office/drawing/2014/main" val="2606805135"/>
                    </a:ext>
                  </a:extLst>
                </a:gridCol>
              </a:tblGrid>
              <a:tr h="294756">
                <a:tc>
                  <a:txBody>
                    <a:bodyPr/>
                    <a:lstStyle/>
                    <a:p>
                      <a:pPr algn="ctr"/>
                      <a:r>
                        <a:rPr lang="de-DE" sz="1050" b="0" kern="1200" dirty="0">
                          <a:solidFill>
                            <a:schemeClr val="bg1"/>
                          </a:solidFill>
                        </a:rPr>
                        <a:t>AIs</a:t>
                      </a:r>
                      <a:endParaRPr lang="de-DE" sz="1050" b="0" kern="1200" dirty="0">
                        <a:solidFill>
                          <a:schemeClr val="bg1"/>
                        </a:solidFill>
                        <a:latin typeface="Franklin Gothic Demi" panose="020B0703020102020204" pitchFamily="34" charset="0"/>
                        <a:ea typeface="+mn-ea"/>
                        <a:cs typeface="+mn-cs"/>
                      </a:endParaRPr>
                    </a:p>
                  </a:txBody>
                  <a:tcPr marL="108000" marR="108000" marT="18000" marB="18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050" b="0" kern="1200" dirty="0">
                          <a:solidFill>
                            <a:schemeClr val="bg1"/>
                          </a:solidFill>
                          <a:latin typeface="Franklin Gothic Demi" panose="020B0703020102020204" pitchFamily="34" charset="0"/>
                          <a:ea typeface="+mn-ea"/>
                          <a:cs typeface="+mn-cs"/>
                        </a:rPr>
                        <a:t>Gesamtpreis</a:t>
                      </a: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050" b="0" kern="1200" dirty="0">
                          <a:solidFill>
                            <a:schemeClr val="bg1"/>
                          </a:solidFill>
                          <a:latin typeface="Franklin Gothic Demi" panose="020B0703020102020204" pitchFamily="34" charset="0"/>
                          <a:ea typeface="+mn-ea"/>
                          <a:cs typeface="+mn-cs"/>
                        </a:rPr>
                        <a:t>Premium</a:t>
                      </a:r>
                    </a:p>
                  </a:txBody>
                  <a:tcPr marL="108000" marR="108000" marT="18000" marB="18000" anchor="ctr"/>
                </a:tc>
                <a:extLst>
                  <a:ext uri="{0D108BD9-81ED-4DB2-BD59-A6C34878D82A}">
                    <a16:rowId xmlns:a16="http://schemas.microsoft.com/office/drawing/2014/main" val="2309076495"/>
                  </a:ext>
                </a:extLst>
              </a:tr>
              <a:tr h="294756">
                <a:tc>
                  <a:txBody>
                    <a:bodyPr/>
                    <a:lstStyle/>
                    <a:p>
                      <a:pPr algn="r" fontAlgn="b"/>
                      <a:r>
                        <a:rPr lang="de-DE" sz="1050" kern="1200" dirty="0">
                          <a:solidFill>
                            <a:schemeClr val="tx1"/>
                          </a:solidFill>
                        </a:rPr>
                        <a:t>200.000</a:t>
                      </a:r>
                      <a:endParaRPr lang="de-DE" sz="1050" kern="1200" dirty="0">
                        <a:solidFill>
                          <a:schemeClr val="tx1"/>
                        </a:solidFill>
                        <a:latin typeface="Franklin Gothic Book" panose="020B0503020102020204" pitchFamily="34" charset="0"/>
                        <a:ea typeface="+mn-ea"/>
                        <a:cs typeface="+mn-cs"/>
                      </a:endParaRPr>
                    </a:p>
                  </a:txBody>
                  <a:tcPr marL="36000" marR="72000" marT="6350" marB="0" anchor="ctr"/>
                </a:tc>
                <a:tc>
                  <a:txBody>
                    <a:bodyPr/>
                    <a:lstStyle/>
                    <a:p>
                      <a:pPr algn="r" fontAlgn="b"/>
                      <a:r>
                        <a:rPr lang="de-DE" sz="1050" kern="1200" dirty="0">
                          <a:solidFill>
                            <a:schemeClr val="tx1"/>
                          </a:solidFill>
                          <a:latin typeface="+mn-lt"/>
                        </a:rPr>
                        <a:t>5.075 €</a:t>
                      </a:r>
                      <a:endParaRPr lang="de-DE" sz="1050" kern="1200" dirty="0">
                        <a:solidFill>
                          <a:schemeClr val="tx1"/>
                        </a:solidFill>
                        <a:latin typeface="+mn-lt"/>
                        <a:ea typeface="+mn-ea"/>
                        <a:cs typeface="+mn-cs"/>
                      </a:endParaRPr>
                    </a:p>
                  </a:txBody>
                  <a:tcPr marL="6350" marR="6350" marT="6350" marB="0" anchor="ctr"/>
                </a:tc>
                <a:extLst>
                  <a:ext uri="{0D108BD9-81ED-4DB2-BD59-A6C34878D82A}">
                    <a16:rowId xmlns:a16="http://schemas.microsoft.com/office/drawing/2014/main" val="1370566206"/>
                  </a:ext>
                </a:extLst>
              </a:tr>
              <a:tr h="294756">
                <a:tc>
                  <a:txBody>
                    <a:bodyPr/>
                    <a:lstStyle/>
                    <a:p>
                      <a:pPr algn="r" fontAlgn="b"/>
                      <a:r>
                        <a:rPr lang="de-DE" sz="1050" kern="1200" dirty="0">
                          <a:solidFill>
                            <a:schemeClr val="tx1"/>
                          </a:solidFill>
                        </a:rPr>
                        <a:t>500.000</a:t>
                      </a:r>
                      <a:endParaRPr lang="de-DE" sz="1050" kern="1200" dirty="0">
                        <a:solidFill>
                          <a:schemeClr val="tx1"/>
                        </a:solidFill>
                        <a:latin typeface="Franklin Gothic Book" panose="020B0503020102020204" pitchFamily="34" charset="0"/>
                        <a:ea typeface="+mn-ea"/>
                        <a:cs typeface="+mn-cs"/>
                      </a:endParaRPr>
                    </a:p>
                  </a:txBody>
                  <a:tcPr marL="36000" marR="72000" marT="6350" marB="0" anchor="ctr"/>
                </a:tc>
                <a:tc>
                  <a:txBody>
                    <a:bodyPr/>
                    <a:lstStyle/>
                    <a:p>
                      <a:pPr algn="r" fontAlgn="b"/>
                      <a:r>
                        <a:rPr lang="de-DE" sz="1050" kern="1200" dirty="0">
                          <a:solidFill>
                            <a:schemeClr val="tx1"/>
                          </a:solidFill>
                          <a:latin typeface="+mn-lt"/>
                        </a:rPr>
                        <a:t>9.975 €</a:t>
                      </a:r>
                      <a:endParaRPr lang="de-DE" sz="1050" kern="1200" dirty="0">
                        <a:solidFill>
                          <a:schemeClr val="tx1"/>
                        </a:solidFill>
                        <a:latin typeface="+mn-lt"/>
                        <a:ea typeface="+mn-ea"/>
                        <a:cs typeface="+mn-cs"/>
                      </a:endParaRPr>
                    </a:p>
                  </a:txBody>
                  <a:tcPr marL="6350" marR="6350" marT="6350" marB="0" anchor="ctr"/>
                </a:tc>
                <a:extLst>
                  <a:ext uri="{0D108BD9-81ED-4DB2-BD59-A6C34878D82A}">
                    <a16:rowId xmlns:a16="http://schemas.microsoft.com/office/drawing/2014/main" val="1821785445"/>
                  </a:ext>
                </a:extLst>
              </a:tr>
              <a:tr h="294756">
                <a:tc>
                  <a:txBody>
                    <a:bodyPr/>
                    <a:lstStyle/>
                    <a:p>
                      <a:pPr algn="r" fontAlgn="b"/>
                      <a:r>
                        <a:rPr lang="de-DE" sz="1050" kern="1200" dirty="0">
                          <a:solidFill>
                            <a:schemeClr val="tx1"/>
                          </a:solidFill>
                        </a:rPr>
                        <a:t>1.000 000</a:t>
                      </a:r>
                      <a:endParaRPr lang="de-DE" sz="1050" kern="1200" dirty="0">
                        <a:solidFill>
                          <a:schemeClr val="tx1"/>
                        </a:solidFill>
                        <a:latin typeface="Franklin Gothic Book" panose="020B0503020102020204" pitchFamily="34" charset="0"/>
                        <a:ea typeface="+mn-ea"/>
                        <a:cs typeface="+mn-cs"/>
                      </a:endParaRPr>
                    </a:p>
                  </a:txBody>
                  <a:tcPr marL="36000" marR="72000" marT="6350" marB="0" anchor="ctr"/>
                </a:tc>
                <a:tc>
                  <a:txBody>
                    <a:bodyPr/>
                    <a:lstStyle/>
                    <a:p>
                      <a:pPr algn="r" fontAlgn="b"/>
                      <a:r>
                        <a:rPr lang="de-DE" sz="1050" kern="1200" dirty="0">
                          <a:solidFill>
                            <a:schemeClr val="tx1"/>
                          </a:solidFill>
                          <a:latin typeface="+mn-lt"/>
                        </a:rPr>
                        <a:t>16.875 €</a:t>
                      </a:r>
                      <a:endParaRPr lang="de-DE" sz="1050" kern="1200" dirty="0">
                        <a:solidFill>
                          <a:schemeClr val="tx1"/>
                        </a:solidFill>
                        <a:latin typeface="+mn-lt"/>
                        <a:ea typeface="+mn-ea"/>
                        <a:cs typeface="+mn-cs"/>
                      </a:endParaRPr>
                    </a:p>
                  </a:txBody>
                  <a:tcPr marL="6350" marR="6350" marT="6350" marB="0" anchor="ctr"/>
                </a:tc>
                <a:extLst>
                  <a:ext uri="{0D108BD9-81ED-4DB2-BD59-A6C34878D82A}">
                    <a16:rowId xmlns:a16="http://schemas.microsoft.com/office/drawing/2014/main" val="2668276894"/>
                  </a:ext>
                </a:extLst>
              </a:tr>
            </a:tbl>
          </a:graphicData>
        </a:graphic>
      </p:graphicFrame>
      <p:sp>
        <p:nvSpPr>
          <p:cNvPr id="14" name="Textfeld 13">
            <a:extLst>
              <a:ext uri="{FF2B5EF4-FFF2-40B4-BE49-F238E27FC236}">
                <a16:creationId xmlns:a16="http://schemas.microsoft.com/office/drawing/2014/main" id="{45FA6F4B-CDFB-B418-0064-0285DE5213C8}"/>
              </a:ext>
            </a:extLst>
          </p:cNvPr>
          <p:cNvSpPr txBox="1"/>
          <p:nvPr/>
        </p:nvSpPr>
        <p:spPr>
          <a:xfrm>
            <a:off x="735101" y="2112454"/>
            <a:ext cx="1826023" cy="615553"/>
          </a:xfrm>
          <a:prstGeom prst="rect">
            <a:avLst/>
          </a:prstGeom>
          <a:noFill/>
        </p:spPr>
        <p:txBody>
          <a:bodyPr wrap="square" rtlCol="0">
            <a:spAutoFit/>
          </a:bodyPr>
          <a:lstStyle/>
          <a:p>
            <a:r>
              <a:rPr lang="de-DE" sz="1100" dirty="0">
                <a:latin typeface="Franklin Gothic Demi" panose="020B0703020102020204" pitchFamily="34" charset="0"/>
              </a:rPr>
              <a:t>Gesamtpreis</a:t>
            </a:r>
            <a:r>
              <a:rPr lang="de-DE" sz="1200" dirty="0"/>
              <a:t> </a:t>
            </a:r>
            <a:r>
              <a:rPr lang="de-DE" sz="1100" dirty="0">
                <a:latin typeface="Franklin Gothic Demi" panose="020B0703020102020204" pitchFamily="34" charset="0"/>
              </a:rPr>
              <a:t>inkl. Bewerbung auf tagesspiegel.de:</a:t>
            </a:r>
          </a:p>
        </p:txBody>
      </p:sp>
      <p:sp>
        <p:nvSpPr>
          <p:cNvPr id="15" name="Textfeld 14">
            <a:extLst>
              <a:ext uri="{FF2B5EF4-FFF2-40B4-BE49-F238E27FC236}">
                <a16:creationId xmlns:a16="http://schemas.microsoft.com/office/drawing/2014/main" id="{E963B68D-F83D-C361-3B67-72D1752D9D02}"/>
              </a:ext>
            </a:extLst>
          </p:cNvPr>
          <p:cNvSpPr txBox="1"/>
          <p:nvPr/>
        </p:nvSpPr>
        <p:spPr>
          <a:xfrm>
            <a:off x="2589865" y="2097064"/>
            <a:ext cx="2409887" cy="600164"/>
          </a:xfrm>
          <a:prstGeom prst="rect">
            <a:avLst/>
          </a:prstGeom>
          <a:noFill/>
        </p:spPr>
        <p:txBody>
          <a:bodyPr wrap="square" rtlCol="0">
            <a:spAutoFit/>
          </a:bodyPr>
          <a:lstStyle/>
          <a:p>
            <a:r>
              <a:rPr lang="de-DE" sz="1100" dirty="0">
                <a:latin typeface="Franklin Gothic Demi" panose="020B0703020102020204" pitchFamily="34" charset="0"/>
              </a:rPr>
              <a:t>Gesamtpreis inkl. Bewerbung auf tagesspiegel.de und weiteren Websites mit Targeting:</a:t>
            </a:r>
          </a:p>
        </p:txBody>
      </p:sp>
      <p:sp>
        <p:nvSpPr>
          <p:cNvPr id="17" name="Rechteck 16">
            <a:extLst>
              <a:ext uri="{FF2B5EF4-FFF2-40B4-BE49-F238E27FC236}">
                <a16:creationId xmlns:a16="http://schemas.microsoft.com/office/drawing/2014/main" id="{F7DC45B5-A0FC-EAF8-201E-D13C2976F113}"/>
              </a:ext>
            </a:extLst>
          </p:cNvPr>
          <p:cNvSpPr/>
          <p:nvPr/>
        </p:nvSpPr>
        <p:spPr>
          <a:xfrm>
            <a:off x="3509466" y="2728007"/>
            <a:ext cx="1073071" cy="1401988"/>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4"/>
              </a:solidFill>
            </a:endParaRPr>
          </a:p>
        </p:txBody>
      </p:sp>
      <p:sp>
        <p:nvSpPr>
          <p:cNvPr id="16" name="Fußzeilenplatzhalter 3">
            <a:extLst>
              <a:ext uri="{FF2B5EF4-FFF2-40B4-BE49-F238E27FC236}">
                <a16:creationId xmlns:a16="http://schemas.microsoft.com/office/drawing/2014/main" id="{F1A2BEE7-7741-3420-23D1-4D2B888D3D27}"/>
              </a:ext>
            </a:extLst>
          </p:cNvPr>
          <p:cNvSpPr txBox="1">
            <a:spLocks/>
          </p:cNvSpPr>
          <p:nvPr/>
        </p:nvSpPr>
        <p:spPr>
          <a:xfrm>
            <a:off x="515938" y="6416675"/>
            <a:ext cx="2645615" cy="180972"/>
          </a:xfrm>
          <a:prstGeom prst="rect">
            <a:avLst/>
          </a:prstGeom>
        </p:spPr>
        <p:txBody>
          <a:bodyPr vert="horz" wrap="none" lIns="0" tIns="0" rIns="0" bIns="0" rtlCol="0" anchor="b" anchorCtr="0"/>
          <a:lstStyle>
            <a:defPPr>
              <a:defRPr lang="de-DE"/>
            </a:defPPr>
            <a:lvl1pPr>
              <a:defRPr sz="700">
                <a:solidFill>
                  <a:srgbClr val="CE0000"/>
                </a:solidFill>
                <a:latin typeface="Franklin Gothic Demi" panose="020B07030201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UN-Klimakonferenz</a:t>
            </a:r>
          </a:p>
        </p:txBody>
      </p:sp>
    </p:spTree>
    <p:extLst>
      <p:ext uri="{BB962C8B-B14F-4D97-AF65-F5344CB8AC3E}">
        <p14:creationId xmlns:p14="http://schemas.microsoft.com/office/powerpoint/2010/main" val="39206565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1660E2C9-D6F7-4A7A-5F85-2B7F2925EEF0}"/>
              </a:ext>
            </a:extLst>
          </p:cNvPr>
          <p:cNvSpPr>
            <a:spLocks noGrp="1"/>
          </p:cNvSpPr>
          <p:nvPr>
            <p:ph type="body" sz="quarter" idx="11"/>
          </p:nvPr>
        </p:nvSpPr>
        <p:spPr/>
        <p:txBody>
          <a:bodyPr/>
          <a:lstStyle/>
          <a:p>
            <a:r>
              <a:rPr lang="de-DE" altLang="de-DE" dirty="0">
                <a:solidFill>
                  <a:srgbClr val="CE0000"/>
                </a:solidFill>
              </a:rPr>
              <a:t>Tatjana Polon</a:t>
            </a:r>
            <a:br>
              <a:rPr lang="de-DE" altLang="de-DE" dirty="0">
                <a:solidFill>
                  <a:srgbClr val="C00000"/>
                </a:solidFill>
              </a:rPr>
            </a:br>
            <a:r>
              <a:rPr lang="de-DE" altLang="de-DE" dirty="0">
                <a:solidFill>
                  <a:schemeClr val="tx1"/>
                </a:solidFill>
                <a:latin typeface="Franklin Gothic Book" panose="020B0503020102020204" pitchFamily="34" charset="0"/>
              </a:rPr>
              <a:t>Verlagsleitung Content Solutions</a:t>
            </a:r>
            <a:br>
              <a:rPr lang="de-DE" altLang="de-DE" dirty="0">
                <a:solidFill>
                  <a:schemeClr val="tx1"/>
                </a:solidFill>
                <a:latin typeface="Franklin Gothic Book" panose="020B0503020102020204" pitchFamily="34" charset="0"/>
              </a:rPr>
            </a:br>
            <a:r>
              <a:rPr lang="de-DE" altLang="de-DE" dirty="0">
                <a:solidFill>
                  <a:schemeClr val="tx1"/>
                </a:solidFill>
                <a:latin typeface="Franklin Gothic Book" panose="020B0503020102020204" pitchFamily="34" charset="0"/>
              </a:rPr>
              <a:t>Tel.: </a:t>
            </a:r>
            <a:r>
              <a:rPr lang="de-DE" dirty="0">
                <a:solidFill>
                  <a:schemeClr val="tx1"/>
                </a:solidFill>
                <a:latin typeface="Franklin Gothic Book" panose="020B0503020102020204" pitchFamily="34" charset="0"/>
              </a:rPr>
              <a:t>+49 (30) / 290 21-155 19 </a:t>
            </a:r>
            <a:r>
              <a:rPr lang="de-DE" dirty="0">
                <a:solidFill>
                  <a:schemeClr val="tx1"/>
                </a:solidFill>
                <a:latin typeface="Franklin Gothic Demi" panose="020B0603020102020204" pitchFamily="34" charset="0"/>
              </a:rPr>
              <a:t>tatjana.polon@tagesspiegel.de</a:t>
            </a:r>
          </a:p>
          <a:p>
            <a:endParaRPr lang="de-DE" dirty="0"/>
          </a:p>
        </p:txBody>
      </p:sp>
    </p:spTree>
    <p:extLst>
      <p:ext uri="{BB962C8B-B14F-4D97-AF65-F5344CB8AC3E}">
        <p14:creationId xmlns:p14="http://schemas.microsoft.com/office/powerpoint/2010/main" val="329570885"/>
      </p:ext>
    </p:extLst>
  </p:cSld>
  <p:clrMapOvr>
    <a:masterClrMapping/>
  </p:clrMapOvr>
</p:sld>
</file>

<file path=ppt/theme/theme1.xml><?xml version="1.0" encoding="utf-8"?>
<a:theme xmlns:a="http://schemas.openxmlformats.org/drawingml/2006/main" name="2024_Master TS Media">
  <a:themeElements>
    <a:clrScheme name="Tagesspiegel Media">
      <a:dk1>
        <a:sysClr val="windowText" lastClr="000000"/>
      </a:dk1>
      <a:lt1>
        <a:sysClr val="window" lastClr="FFFFFF"/>
      </a:lt1>
      <a:dk2>
        <a:srgbClr val="A2C0B5"/>
      </a:dk2>
      <a:lt2>
        <a:srgbClr val="E8EFEC"/>
      </a:lt2>
      <a:accent1>
        <a:srgbClr val="A2C0B5"/>
      </a:accent1>
      <a:accent2>
        <a:srgbClr val="B9D0C8"/>
      </a:accent2>
      <a:accent3>
        <a:srgbClr val="E8EFEC"/>
      </a:accent3>
      <a:accent4>
        <a:srgbClr val="CE0000"/>
      </a:accent4>
      <a:accent5>
        <a:srgbClr val="F7D2D2"/>
      </a:accent5>
      <a:accent6>
        <a:srgbClr val="E2CD3C"/>
      </a:accent6>
      <a:hlink>
        <a:srgbClr val="000000"/>
      </a:hlink>
      <a:folHlink>
        <a:srgbClr val="000000"/>
      </a:folHlink>
    </a:clrScheme>
    <a:fontScheme name="Franklin Schriften">
      <a:majorFont>
        <a:latin typeface="Franklin Gothic Demi"/>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Custom Design">
  <a:themeElements>
    <a:clrScheme name="Tagesspiegel Media">
      <a:dk1>
        <a:srgbClr val="000000"/>
      </a:dk1>
      <a:lt1>
        <a:srgbClr val="FFFFFF"/>
      </a:lt1>
      <a:dk2>
        <a:srgbClr val="44546A"/>
      </a:dk2>
      <a:lt2>
        <a:srgbClr val="E7E6E6"/>
      </a:lt2>
      <a:accent1>
        <a:srgbClr val="A2C0B5"/>
      </a:accent1>
      <a:accent2>
        <a:srgbClr val="B9D0C8"/>
      </a:accent2>
      <a:accent3>
        <a:srgbClr val="E8EFEC"/>
      </a:accent3>
      <a:accent4>
        <a:srgbClr val="CE0000"/>
      </a:accent4>
      <a:accent5>
        <a:srgbClr val="000000"/>
      </a:accent5>
      <a:accent6>
        <a:srgbClr val="FFFFFF"/>
      </a:accent6>
      <a:hlink>
        <a:srgbClr val="0563C1"/>
      </a:hlink>
      <a:folHlink>
        <a:srgbClr val="954F72"/>
      </a:folHlink>
    </a:clrScheme>
    <a:fontScheme name="Benutzerdefiniert 1">
      <a:majorFont>
        <a:latin typeface="Abril Display"/>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äsentation15" id="{CF3CAB47-E83A-45C5-A89C-7526A751E01E}" vid="{CDE0F746-137F-4D19-85B7-657B78A09FAB}"/>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AB3B768609165843B91A1AF1929CB9D3" ma:contentTypeVersion="15" ma:contentTypeDescription="Ein neues Dokument erstellen." ma:contentTypeScope="" ma:versionID="2bb831946faebe932d0b21c24a252649">
  <xsd:schema xmlns:xsd="http://www.w3.org/2001/XMLSchema" xmlns:xs="http://www.w3.org/2001/XMLSchema" xmlns:p="http://schemas.microsoft.com/office/2006/metadata/properties" xmlns:ns2="72c1c0a1-23ca-4ac9-b24a-3dd41137f31b" xmlns:ns3="b8d2ddda-6fe1-4f52-a4c4-a51bcb52dd76" targetNamespace="http://schemas.microsoft.com/office/2006/metadata/properties" ma:root="true" ma:fieldsID="9731094069f1709431dd66e420fd91f5" ns2:_="" ns3:_="">
    <xsd:import namespace="72c1c0a1-23ca-4ac9-b24a-3dd41137f31b"/>
    <xsd:import namespace="b8d2ddda-6fe1-4f52-a4c4-a51bcb52dd76"/>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OCR" minOccurs="0"/>
                <xsd:element ref="ns2:MediaServiceDateTake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2c1c0a1-23ca-4ac9-b24a-3dd41137f31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Bildmarkierungen" ma:readOnly="false" ma:fieldId="{5cf76f15-5ced-4ddc-b409-7134ff3c332f}" ma:taxonomyMulti="true" ma:sspId="27723721-512e-4d31-b1fa-4f3f239908e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8d2ddda-6fe1-4f52-a4c4-a51bcb52dd76" elementFormDefault="qualified">
    <xsd:import namespace="http://schemas.microsoft.com/office/2006/documentManagement/types"/>
    <xsd:import namespace="http://schemas.microsoft.com/office/infopath/2007/PartnerControls"/>
    <xsd:element name="SharedWithUsers" ma:index="13"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Freigegeben für - Details" ma:internalName="SharedWithDetails" ma:readOnly="true">
      <xsd:simpleType>
        <xsd:restriction base="dms:Note">
          <xsd:maxLength value="255"/>
        </xsd:restriction>
      </xsd:simpleType>
    </xsd:element>
    <xsd:element name="TaxCatchAll" ma:index="20" nillable="true" ma:displayName="Taxonomy Catch All Column" ma:hidden="true" ma:list="{f56f3f37-de62-401f-b871-5f05e224a528}" ma:internalName="TaxCatchAll" ma:showField="CatchAllData" ma:web="b8d2ddda-6fe1-4f52-a4c4-a51bcb52dd7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2c1c0a1-23ca-4ac9-b24a-3dd41137f31b">
      <Terms xmlns="http://schemas.microsoft.com/office/infopath/2007/PartnerControls"/>
    </lcf76f155ced4ddcb4097134ff3c332f>
    <TaxCatchAll xmlns="b8d2ddda-6fe1-4f52-a4c4-a51bcb52dd76"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BF0AF1A-EDA6-4A26-B5EC-8BBC87EB2767}">
  <ds:schemaRefs>
    <ds:schemaRef ds:uri="72c1c0a1-23ca-4ac9-b24a-3dd41137f31b"/>
    <ds:schemaRef ds:uri="b8d2ddda-6fe1-4f52-a4c4-a51bcb52dd7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D459662-4ABE-4B0C-AAE8-360208D4477F}">
  <ds:schemaRefs>
    <ds:schemaRef ds:uri="b8d2ddda-6fe1-4f52-a4c4-a51bcb52dd76"/>
    <ds:schemaRef ds:uri="http://purl.org/dc/terms/"/>
    <ds:schemaRef ds:uri="http://schemas.microsoft.com/office/2006/documentManagement/types"/>
    <ds:schemaRef ds:uri="http://schemas.openxmlformats.org/package/2006/metadata/core-properties"/>
    <ds:schemaRef ds:uri="http://purl.org/dc/elements/1.1/"/>
    <ds:schemaRef ds:uri="72c1c0a1-23ca-4ac9-b24a-3dd41137f31b"/>
    <ds:schemaRef ds:uri="http://schemas.microsoft.com/office/infopath/2007/PartnerControls"/>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E834EF54-64F8-4398-962F-1F606636F94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VKU_Zukunft der Medizin_2025_Stand 19.05.25</Template>
  <TotalTime>0</TotalTime>
  <Words>1261</Words>
  <Application>Microsoft Office PowerPoint</Application>
  <PresentationFormat>Breitbild</PresentationFormat>
  <Paragraphs>180</Paragraphs>
  <Slides>9</Slides>
  <Notes>1</Notes>
  <HiddenSlides>0</HiddenSlides>
  <MMClips>0</MMClips>
  <ScaleCrop>false</ScaleCrop>
  <HeadingPairs>
    <vt:vector size="6" baseType="variant">
      <vt:variant>
        <vt:lpstr>Verwendete Schriftarten</vt:lpstr>
      </vt:variant>
      <vt:variant>
        <vt:i4>9</vt:i4>
      </vt:variant>
      <vt:variant>
        <vt:lpstr>Design</vt:lpstr>
      </vt:variant>
      <vt:variant>
        <vt:i4>2</vt:i4>
      </vt:variant>
      <vt:variant>
        <vt:lpstr>Folientitel</vt:lpstr>
      </vt:variant>
      <vt:variant>
        <vt:i4>9</vt:i4>
      </vt:variant>
    </vt:vector>
  </HeadingPairs>
  <TitlesOfParts>
    <vt:vector size="20" baseType="lpstr">
      <vt:lpstr>Abril Display</vt:lpstr>
      <vt:lpstr>Abril Text</vt:lpstr>
      <vt:lpstr>Arial</vt:lpstr>
      <vt:lpstr>Calibri</vt:lpstr>
      <vt:lpstr>Franklin Gothic Book</vt:lpstr>
      <vt:lpstr>Franklin Gothic Book </vt:lpstr>
      <vt:lpstr>Franklin Gothic Demi</vt:lpstr>
      <vt:lpstr>Franklin Gothic FS Book</vt:lpstr>
      <vt:lpstr>Univers 45 Light</vt:lpstr>
      <vt:lpstr>2024_Master TS Media</vt:lpstr>
      <vt:lpstr>3_Custom Design</vt:lpstr>
      <vt:lpstr>PowerPoint-Präsentation</vt:lpstr>
      <vt:lpstr>UN-Klimakonferenz</vt:lpstr>
      <vt:lpstr>Impressionen</vt:lpstr>
      <vt:lpstr>Anzeigen Formate &amp; Preise Werktag</vt:lpstr>
      <vt:lpstr>Advertorials Formate &amp; Preise Werktag</vt:lpstr>
      <vt:lpstr>Themenspeziale auf tagesspiegel.de</vt:lpstr>
      <vt:lpstr>Angebotspakete Halfpage Ad im Themenspezial-Umfeld</vt:lpstr>
      <vt:lpstr>Digitale Advertorials  Pakete &amp; Preise</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Elina Isinger</dc:creator>
  <cp:lastModifiedBy>Elina Isinger</cp:lastModifiedBy>
  <cp:revision>7</cp:revision>
  <dcterms:created xsi:type="dcterms:W3CDTF">2025-05-26T12:52:08Z</dcterms:created>
  <dcterms:modified xsi:type="dcterms:W3CDTF">2025-07-07T15:32:28Z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0x010100AB3B768609165843B91A1AF1929CB9D3</vt:lpwstr>
  </property>
  <property fmtid="{D5CDD505-2E9C-101B-9397-08002B2CF9AE}" pid="3" name="MediaServiceImageTags">
    <vt:lpwstr/>
  </property>
</Properties>
</file>