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94" r:id="rId2"/>
  </p:sldMasterIdLst>
  <p:notesMasterIdLst>
    <p:notesMasterId r:id="rId12"/>
  </p:notesMasterIdLst>
  <p:sldIdLst>
    <p:sldId id="3607" r:id="rId3"/>
    <p:sldId id="3606" r:id="rId4"/>
    <p:sldId id="3608" r:id="rId5"/>
    <p:sldId id="559" r:id="rId6"/>
    <p:sldId id="561" r:id="rId7"/>
    <p:sldId id="3591" r:id="rId8"/>
    <p:sldId id="3520" r:id="rId9"/>
    <p:sldId id="3538" r:id="rId10"/>
    <p:sldId id="298" r:id="rId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6E95A-30EC-44FA-BED7-D17F9C934B77}" type="datetimeFigureOut">
              <a:rPr lang="de-DE" smtClean="0"/>
              <a:t>13.08.2025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A315F5-6EBC-467A-8D0F-930FD48B1D62}" type="slidenum">
              <a:rPr lang="de-DE" smtClean="0"/>
              <a:t>‹Nr.›</a:t>
            </a:fld>
            <a:endParaRPr lang="de-DE"/>
          </a:p>
        </p:txBody>
      </p:sp>
    </p:spTree>
    <p:extLst>
      <p:ext uri="{BB962C8B-B14F-4D97-AF65-F5344CB8AC3E}">
        <p14:creationId xmlns:p14="http://schemas.microsoft.com/office/powerpoint/2010/main" val="1955239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de.linkedin.com/showcase/media-tagesspiegel?trk=affiliated-pages" TargetMode="External"/><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hyperlink" Target="media.tagesspiegel.de/agb/" TargetMode="External"/><Relationship Id="rId5" Type="http://schemas.microsoft.com/office/2007/relationships/hdphoto" Target="../media/hdphoto1.wdp"/><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de.linkedin.com/showcase/media-tagesspiegel?trk=affiliated-pages" TargetMode="External"/><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hyperlink" Target="media.tagesspiegel.de/agb/" TargetMode="External"/><Relationship Id="rId5" Type="http://schemas.microsoft.com/office/2007/relationships/hdphoto" Target="../media/hdphoto1.wdp"/><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de.linkedin.com/showcase/media-tagesspiegel?trk=affiliated-pages" TargetMode="External"/><Relationship Id="rId7"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hyperlink" Target="media.tagesspiegel.de/agb/" TargetMode="External"/><Relationship Id="rId5" Type="http://schemas.microsoft.com/office/2007/relationships/hdphoto" Target="../media/hdphoto2.wdp"/><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s://de.linkedin.com/showcase/media-tagesspiegel?trk=affiliated-pages" TargetMode="External"/><Relationship Id="rId7" Type="http://schemas.openxmlformats.org/officeDocument/2006/relationships/image" Target="../media/image10.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hyperlink" Target="media.tagesspiegel.de/agb/" TargetMode="External"/><Relationship Id="rId5" Type="http://schemas.microsoft.com/office/2007/relationships/hdphoto" Target="../media/hdphoto2.wdp"/><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s://de.linkedin.com/showcase/media-tagesspiegel?trk=affiliated-pages" TargetMode="External"/><Relationship Id="rId7" Type="http://schemas.openxmlformats.org/officeDocument/2006/relationships/image" Target="../media/image10.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hyperlink" Target="media.tagesspiegel.de/agb/" TargetMode="External"/><Relationship Id="rId5" Type="http://schemas.microsoft.com/office/2007/relationships/hdphoto" Target="../media/hdphoto2.wdp"/><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024_Titel ohne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868F0A-03DB-4DBA-1AFD-7D60F147EC80}"/>
              </a:ext>
            </a:extLst>
          </p:cNvPr>
          <p:cNvSpPr>
            <a:spLocks noGrp="1"/>
          </p:cNvSpPr>
          <p:nvPr>
            <p:ph type="ctrTitle" hasCustomPrompt="1"/>
          </p:nvPr>
        </p:nvSpPr>
        <p:spPr>
          <a:xfrm>
            <a:off x="515939" y="3640939"/>
            <a:ext cx="7704136" cy="2360023"/>
          </a:xfrm>
          <a:prstGeom prst="rect">
            <a:avLst/>
          </a:prstGeom>
        </p:spPr>
        <p:txBody>
          <a:bodyPr wrap="square" anchor="t" anchorCtr="0"/>
          <a:lstStyle>
            <a:lvl1pPr algn="l">
              <a:lnSpc>
                <a:spcPct val="100000"/>
              </a:lnSpc>
              <a:defRPr sz="5200"/>
            </a:lvl1pPr>
          </a:lstStyle>
          <a:p>
            <a:r>
              <a:rPr lang="de-DE"/>
              <a:t>Name der Präsentation, </a:t>
            </a:r>
            <a:r>
              <a:rPr lang="de-DE" err="1"/>
              <a:t>Abril</a:t>
            </a:r>
            <a:r>
              <a:rPr lang="de-DE"/>
              <a:t> Display, 52 </a:t>
            </a:r>
            <a:r>
              <a:rPr lang="de-DE" err="1"/>
              <a:t>pts</a:t>
            </a:r>
            <a:r>
              <a:rPr lang="de-DE"/>
              <a:t> </a:t>
            </a:r>
            <a:r>
              <a:rPr lang="de-DE" err="1"/>
              <a:t>Abril</a:t>
            </a:r>
            <a:r>
              <a:rPr lang="de-DE"/>
              <a:t> Display, </a:t>
            </a:r>
            <a:r>
              <a:rPr lang="de-DE" err="1"/>
              <a:t>max</a:t>
            </a:r>
            <a:r>
              <a:rPr lang="de-DE"/>
              <a:t> 3 Zeilen</a:t>
            </a:r>
          </a:p>
        </p:txBody>
      </p:sp>
      <p:sp>
        <p:nvSpPr>
          <p:cNvPr id="3" name="Untertitel 2">
            <a:extLst>
              <a:ext uri="{FF2B5EF4-FFF2-40B4-BE49-F238E27FC236}">
                <a16:creationId xmlns:a16="http://schemas.microsoft.com/office/drawing/2014/main" id="{2830135D-72D4-711D-0A37-EA3FB18C9DFF}"/>
              </a:ext>
            </a:extLst>
          </p:cNvPr>
          <p:cNvSpPr>
            <a:spLocks noGrp="1"/>
          </p:cNvSpPr>
          <p:nvPr>
            <p:ph type="subTitle" idx="1" hasCustomPrompt="1"/>
          </p:nvPr>
        </p:nvSpPr>
        <p:spPr>
          <a:xfrm>
            <a:off x="515938" y="3089787"/>
            <a:ext cx="7704137" cy="434507"/>
          </a:xfrm>
          <a:prstGeom prst="rect">
            <a:avLst/>
          </a:prstGeom>
        </p:spPr>
        <p:txBody>
          <a:bodyPr/>
          <a:lstStyle>
            <a:lvl1pPr marL="0" indent="0" algn="l">
              <a:buNone/>
              <a:defRPr sz="1600">
                <a:solidFill>
                  <a:srgbClr val="CE0000"/>
                </a:solidFill>
                <a:latin typeface="Franklin Gothic Demi" panose="020B07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Unter-Überschrift, Franklin </a:t>
            </a:r>
            <a:r>
              <a:rPr lang="de-DE" dirty="0" err="1"/>
              <a:t>Gothic</a:t>
            </a:r>
            <a:r>
              <a:rPr lang="de-DE" dirty="0"/>
              <a:t> Demi 16 </a:t>
            </a:r>
            <a:r>
              <a:rPr lang="de-DE" dirty="0" err="1"/>
              <a:t>pts</a:t>
            </a:r>
            <a:endParaRPr lang="de-DE" dirty="0"/>
          </a:p>
        </p:txBody>
      </p:sp>
    </p:spTree>
    <p:extLst>
      <p:ext uri="{BB962C8B-B14F-4D97-AF65-F5344CB8AC3E}">
        <p14:creationId xmlns:p14="http://schemas.microsoft.com/office/powerpoint/2010/main" val="1120599266"/>
      </p:ext>
    </p:extLst>
  </p:cSld>
  <p:clrMapOvr>
    <a:masterClrMapping/>
  </p:clrMapOvr>
  <p:extLst>
    <p:ext uri="{DCECCB84-F9BA-43D5-87BE-67443E8EF086}">
      <p15:sldGuideLst xmlns:p15="http://schemas.microsoft.com/office/powerpoint/2012/main">
        <p15:guide id="1" pos="1504">
          <p15:clr>
            <a:srgbClr val="FBAE40"/>
          </p15:clr>
        </p15:guide>
        <p15:guide id="2" pos="6244">
          <p15:clr>
            <a:srgbClr val="FBAE40"/>
          </p15:clr>
        </p15:guide>
        <p15:guide id="3" orient="horz" pos="2360">
          <p15:clr>
            <a:srgbClr val="FBAE40"/>
          </p15:clr>
        </p15:guide>
        <p15:guide id="4" orient="horz" pos="3158">
          <p15:clr>
            <a:srgbClr val="FBAE40"/>
          </p15:clr>
        </p15:guide>
        <p15:guide id="5" orient="horz" pos="1979">
          <p15:clr>
            <a:srgbClr val="FBAE40"/>
          </p15:clr>
        </p15:guide>
        <p15:guide id="6" orient="horz" pos="365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24_Text only 1-spaltig">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11" name="Straight Connector 18">
            <a:extLst>
              <a:ext uri="{FF2B5EF4-FFF2-40B4-BE49-F238E27FC236}">
                <a16:creationId xmlns:a16="http://schemas.microsoft.com/office/drawing/2014/main" id="{90009D22-ABD2-BB76-81AC-277DDE39B994}"/>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platzhalter 6">
            <a:extLst>
              <a:ext uri="{FF2B5EF4-FFF2-40B4-BE49-F238E27FC236}">
                <a16:creationId xmlns:a16="http://schemas.microsoft.com/office/drawing/2014/main" id="{3224A937-E22D-5EB6-C845-7D64E8298D33}"/>
              </a:ext>
            </a:extLst>
          </p:cNvPr>
          <p:cNvSpPr>
            <a:spLocks noGrp="1"/>
          </p:cNvSpPr>
          <p:nvPr>
            <p:ph type="body" sz="quarter" idx="19"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2" name="Titel 1">
            <a:extLst>
              <a:ext uri="{FF2B5EF4-FFF2-40B4-BE49-F238E27FC236}">
                <a16:creationId xmlns:a16="http://schemas.microsoft.com/office/drawing/2014/main" id="{16146FAD-59B8-5012-8063-4A2CA2070DD7}"/>
              </a:ext>
            </a:extLst>
          </p:cNvPr>
          <p:cNvSpPr>
            <a:spLocks noGrp="1"/>
          </p:cNvSpPr>
          <p:nvPr>
            <p:ph type="title" hasCustomPrompt="1"/>
          </p:nvPr>
        </p:nvSpPr>
        <p:spPr/>
        <p:txBody>
          <a:bodyPr/>
          <a:lstStyle>
            <a:lvl1pPr>
              <a:defRPr/>
            </a:lvl1pPr>
          </a:lstStyle>
          <a:p>
            <a:r>
              <a:rPr lang="de-DE"/>
              <a:t>Headline zweizeilig </a:t>
            </a:r>
            <a:r>
              <a:rPr lang="de-DE" err="1"/>
              <a:t>Abril</a:t>
            </a:r>
            <a:r>
              <a:rPr lang="de-DE"/>
              <a:t> Display 32 ZA 1,0 Headline einzeilig 42 </a:t>
            </a:r>
            <a:r>
              <a:rPr lang="de-DE" err="1"/>
              <a:t>pt</a:t>
            </a:r>
            <a:r>
              <a:rPr lang="de-DE"/>
              <a:t> ZA 0,94</a:t>
            </a:r>
          </a:p>
        </p:txBody>
      </p:sp>
      <p:sp>
        <p:nvSpPr>
          <p:cNvPr id="6" name="Textplatzhalter 5">
            <a:extLst>
              <a:ext uri="{FF2B5EF4-FFF2-40B4-BE49-F238E27FC236}">
                <a16:creationId xmlns:a16="http://schemas.microsoft.com/office/drawing/2014/main" id="{0895ABEB-9E0F-A20F-9E71-95E00E14EA04}"/>
              </a:ext>
            </a:extLst>
          </p:cNvPr>
          <p:cNvSpPr>
            <a:spLocks noGrp="1"/>
          </p:cNvSpPr>
          <p:nvPr>
            <p:ph type="body" sz="quarter" idx="20" hasCustomPrompt="1"/>
          </p:nvPr>
        </p:nvSpPr>
        <p:spPr>
          <a:xfrm>
            <a:off x="515938" y="2098800"/>
            <a:ext cx="7704000"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Gern unten mehr Luft lassen, Textfeld muss nicht voll ausgefüllt werden! Bitte nach rechts nicht weiter aufziehen. Nur spärlich einsetzen!</a:t>
            </a:r>
          </a:p>
          <a:p>
            <a:pPr lvl="0"/>
            <a:endParaRPr lang="de-DE"/>
          </a:p>
        </p:txBody>
      </p:sp>
    </p:spTree>
    <p:extLst>
      <p:ext uri="{BB962C8B-B14F-4D97-AF65-F5344CB8AC3E}">
        <p14:creationId xmlns:p14="http://schemas.microsoft.com/office/powerpoint/2010/main" val="307970443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24_Text only 2-spaltig">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11" name="Straight Connector 18">
            <a:extLst>
              <a:ext uri="{FF2B5EF4-FFF2-40B4-BE49-F238E27FC236}">
                <a16:creationId xmlns:a16="http://schemas.microsoft.com/office/drawing/2014/main" id="{90009D22-ABD2-BB76-81AC-277DDE39B994}"/>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platzhalter 6">
            <a:extLst>
              <a:ext uri="{FF2B5EF4-FFF2-40B4-BE49-F238E27FC236}">
                <a16:creationId xmlns:a16="http://schemas.microsoft.com/office/drawing/2014/main" id="{0FC79807-A369-8944-87DA-C30437E554B7}"/>
              </a:ext>
            </a:extLst>
          </p:cNvPr>
          <p:cNvSpPr>
            <a:spLocks noGrp="1"/>
          </p:cNvSpPr>
          <p:nvPr>
            <p:ph type="body" sz="quarter" idx="19"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2" name="Titel 1">
            <a:extLst>
              <a:ext uri="{FF2B5EF4-FFF2-40B4-BE49-F238E27FC236}">
                <a16:creationId xmlns:a16="http://schemas.microsoft.com/office/drawing/2014/main" id="{D85E1DE8-D1FC-652C-086D-ECDC6EBF8BBE}"/>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3" name="Textplatzhalter 5">
            <a:extLst>
              <a:ext uri="{FF2B5EF4-FFF2-40B4-BE49-F238E27FC236}">
                <a16:creationId xmlns:a16="http://schemas.microsoft.com/office/drawing/2014/main" id="{18FF5D28-D38B-86CC-3E91-87CE9FE4514D}"/>
              </a:ext>
            </a:extLst>
          </p:cNvPr>
          <p:cNvSpPr>
            <a:spLocks noGrp="1"/>
          </p:cNvSpPr>
          <p:nvPr>
            <p:ph type="body" sz="quarter" idx="20" hasCustomPrompt="1"/>
          </p:nvPr>
        </p:nvSpPr>
        <p:spPr>
          <a:xfrm>
            <a:off x="515938" y="2098800"/>
            <a:ext cx="9359900" cy="3852000"/>
          </a:xfrm>
        </p:spPr>
        <p:txBody>
          <a:bodyPr numCol="2" spcCol="252000"/>
          <a:lstStyle>
            <a:lvl1pPr>
              <a:defRPr/>
            </a:lvl1pPr>
            <a:lvl3pPr>
              <a:lnSpc>
                <a:spcPts val="1400"/>
              </a:lnSpc>
              <a:defRPr/>
            </a:lvl3pPr>
          </a:lstStyle>
          <a:p>
            <a:pPr lvl="0"/>
            <a:r>
              <a:rPr lang="de-DE"/>
              <a:t>Der Text verläuft auf dieser Folieneinstellung zweispaltig, Spaltenabstand 0,7. 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Gern unten mehr Luft lassen, Textfeld muss nicht voll ausgefüllt werden und soll rechts nicht in die volle Breite. Die Enden der 2 Blöcke sollte nach unten halbwegs auf gleicher Höhe enden, kein starkes Gefälle</a:t>
            </a:r>
          </a:p>
          <a:p>
            <a:pPr lvl="0"/>
            <a:endParaRPr lang="de-DE"/>
          </a:p>
          <a:p>
            <a:pPr lvl="0"/>
            <a:endParaRPr lang="de-DE"/>
          </a:p>
          <a:p>
            <a:pPr lvl="0"/>
            <a:endParaRPr lang="de-DE"/>
          </a:p>
          <a:p>
            <a:pPr lvl="0"/>
            <a:endParaRPr lang="de-DE"/>
          </a:p>
          <a:p>
            <a:pPr lvl="0"/>
            <a:endParaRPr lang="de-DE"/>
          </a:p>
          <a:p>
            <a:pPr lvl="0"/>
            <a:endParaRPr lang="de-DE"/>
          </a:p>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Tree>
    <p:extLst>
      <p:ext uri="{BB962C8B-B14F-4D97-AF65-F5344CB8AC3E}">
        <p14:creationId xmlns:p14="http://schemas.microsoft.com/office/powerpoint/2010/main" val="55062603"/>
      </p:ext>
    </p:extLst>
  </p:cSld>
  <p:clrMapOvr>
    <a:masterClrMapping/>
  </p:clrMapOvr>
  <p:extLst>
    <p:ext uri="{DCECCB84-F9BA-43D5-87BE-67443E8EF086}">
      <p15:sldGuideLst xmlns:p15="http://schemas.microsoft.com/office/powerpoint/2012/main">
        <p15:guide id="1" pos="622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24_Text links breit, rechts Platz für weitere Texte">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230181" y="6237288"/>
            <a:ext cx="3445881"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a:cxnSpLocks/>
          </p:cNvCxnSpPr>
          <p:nvPr userDrawn="1"/>
        </p:nvCxnSpPr>
        <p:spPr>
          <a:xfrm>
            <a:off x="9741293" y="2168525"/>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18">
            <a:extLst>
              <a:ext uri="{FF2B5EF4-FFF2-40B4-BE49-F238E27FC236}">
                <a16:creationId xmlns:a16="http://schemas.microsoft.com/office/drawing/2014/main" id="{D2D18241-A482-2190-AB17-A3709A6395F1}"/>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73E6E25A-E187-3EC2-1E8C-DB27E08FC883}"/>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12" name="Textplatzhalter 29">
            <a:extLst>
              <a:ext uri="{FF2B5EF4-FFF2-40B4-BE49-F238E27FC236}">
                <a16:creationId xmlns:a16="http://schemas.microsoft.com/office/drawing/2014/main" id="{B8081526-A80A-1630-10EC-98D52AE7FA10}"/>
              </a:ext>
            </a:extLst>
          </p:cNvPr>
          <p:cNvSpPr>
            <a:spLocks noGrp="1"/>
          </p:cNvSpPr>
          <p:nvPr>
            <p:ph type="body" sz="quarter" idx="23" hasCustomPrompt="1"/>
          </p:nvPr>
        </p:nvSpPr>
        <p:spPr>
          <a:xfrm>
            <a:off x="4234444" y="6237288"/>
            <a:ext cx="3445881"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4" name="Titel 3">
            <a:extLst>
              <a:ext uri="{FF2B5EF4-FFF2-40B4-BE49-F238E27FC236}">
                <a16:creationId xmlns:a16="http://schemas.microsoft.com/office/drawing/2014/main" id="{62490C61-A0E9-F823-CF1E-100303D46B55}"/>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8" name="Textplatzhalter 5">
            <a:extLst>
              <a:ext uri="{FF2B5EF4-FFF2-40B4-BE49-F238E27FC236}">
                <a16:creationId xmlns:a16="http://schemas.microsoft.com/office/drawing/2014/main" id="{1F06F2EF-27A1-7DAA-D4AC-AD88931EA9AB}"/>
              </a:ext>
            </a:extLst>
          </p:cNvPr>
          <p:cNvSpPr>
            <a:spLocks noGrp="1"/>
          </p:cNvSpPr>
          <p:nvPr>
            <p:ph type="body" sz="quarter" idx="20" hasCustomPrompt="1"/>
          </p:nvPr>
        </p:nvSpPr>
        <p:spPr>
          <a:xfrm>
            <a:off x="515938" y="2098800"/>
            <a:ext cx="7164000"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Der Text verläuft auf dieser Folieneinstellung einspaltig. </a:t>
            </a:r>
          </a:p>
        </p:txBody>
      </p:sp>
      <p:sp>
        <p:nvSpPr>
          <p:cNvPr id="9" name="Textplatzhalter 5">
            <a:extLst>
              <a:ext uri="{FF2B5EF4-FFF2-40B4-BE49-F238E27FC236}">
                <a16:creationId xmlns:a16="http://schemas.microsoft.com/office/drawing/2014/main" id="{F72D57FB-8786-43E2-8B86-438E627CCDB6}"/>
              </a:ext>
            </a:extLst>
          </p:cNvPr>
          <p:cNvSpPr>
            <a:spLocks noGrp="1"/>
          </p:cNvSpPr>
          <p:nvPr>
            <p:ph type="body" sz="quarter" idx="24" hasCustomPrompt="1"/>
          </p:nvPr>
        </p:nvSpPr>
        <p:spPr>
          <a:xfrm>
            <a:off x="8218800" y="2098800"/>
            <a:ext cx="3456000" cy="3852000"/>
          </a:xfrm>
        </p:spPr>
        <p:txBody>
          <a:bodyPr/>
          <a:lstStyle>
            <a:lvl1pPr>
              <a:defRPr/>
            </a:lvl1pPr>
            <a:lvl3pPr>
              <a:lnSpc>
                <a:spcPts val="1400"/>
              </a:lnSpc>
              <a:defRPr/>
            </a:lvl3pPr>
          </a:lstStyle>
          <a:p>
            <a:pPr lvl="0"/>
            <a:r>
              <a:rPr lang="de-DE"/>
              <a:t>Hier kann weiterer Text stehen. Oder Nr. Einsen. 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a:t>
            </a:r>
          </a:p>
        </p:txBody>
      </p:sp>
    </p:spTree>
    <p:extLst>
      <p:ext uri="{BB962C8B-B14F-4D97-AF65-F5344CB8AC3E}">
        <p14:creationId xmlns:p14="http://schemas.microsoft.com/office/powerpoint/2010/main" val="1590818360"/>
      </p:ext>
    </p:extLst>
  </p:cSld>
  <p:clrMapOvr>
    <a:masterClrMapping/>
  </p:clrMapOvr>
  <p:extLst>
    <p:ext uri="{DCECCB84-F9BA-43D5-87BE-67443E8EF086}">
      <p15:sldGuideLst xmlns:p15="http://schemas.microsoft.com/office/powerpoint/2012/main">
        <p15:guide id="4" pos="2343">
          <p15:clr>
            <a:srgbClr val="FBAE40"/>
          </p15:clr>
        </p15:guide>
        <p15:guide id="5" pos="4679">
          <p15:clr>
            <a:srgbClr val="FBAE40"/>
          </p15:clr>
        </p15:guide>
        <p15:guide id="6" pos="53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24_Bild links, Text 1-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9F3CDC2-6E1C-0E52-A872-1FC4E2DF672A}"/>
              </a:ext>
            </a:extLst>
          </p:cNvPr>
          <p:cNvSpPr>
            <a:spLocks noGrp="1"/>
          </p:cNvSpPr>
          <p:nvPr>
            <p:ph type="pic" sz="quarter" idx="19"/>
          </p:nvPr>
        </p:nvSpPr>
        <p:spPr>
          <a:xfrm>
            <a:off x="0" y="2168526"/>
            <a:ext cx="3971925" cy="4689470"/>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220075" y="6237289"/>
            <a:ext cx="3455987"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cxnSp>
        <p:nvCxnSpPr>
          <p:cNvPr id="11" name="Straight Connector 18">
            <a:extLst>
              <a:ext uri="{FF2B5EF4-FFF2-40B4-BE49-F238E27FC236}">
                <a16:creationId xmlns:a16="http://schemas.microsoft.com/office/drawing/2014/main" id="{90009D22-ABD2-BB76-81AC-277DDE39B994}"/>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25C3164D-83A8-B4B5-D977-25A7DC3E64E9}"/>
              </a:ext>
            </a:extLst>
          </p:cNvPr>
          <p:cNvSpPr>
            <a:spLocks noGrp="1"/>
          </p:cNvSpPr>
          <p:nvPr>
            <p:ph type="body" sz="quarter" idx="20" hasCustomPrompt="1"/>
          </p:nvPr>
        </p:nvSpPr>
        <p:spPr>
          <a:xfrm>
            <a:off x="4768147" y="6237289"/>
            <a:ext cx="2284934" cy="360362"/>
          </a:xfrm>
          <a:prstGeom prst="rect">
            <a:avLst/>
          </a:prstGeom>
        </p:spPr>
        <p:txBody>
          <a:bodyPr anchor="b" anchorCtr="0"/>
          <a:lstStyle>
            <a:lvl1pPr algn="l">
              <a:lnSpc>
                <a:spcPts val="900"/>
              </a:lnSpc>
              <a:spcBef>
                <a:spcPts val="0"/>
              </a:spcBef>
              <a:defRPr sz="700"/>
            </a:lvl1pPr>
          </a:lstStyle>
          <a:p>
            <a:pPr lvl="0"/>
            <a:r>
              <a:rPr lang="de-DE"/>
              <a:t>Bildbeschreibung, Copyright, max. 2-zeilig Franklin </a:t>
            </a:r>
            <a:r>
              <a:rPr lang="de-DE" err="1"/>
              <a:t>Gothic</a:t>
            </a:r>
            <a:r>
              <a:rPr lang="de-DE"/>
              <a:t> Book, 7 </a:t>
            </a:r>
            <a:r>
              <a:rPr lang="de-DE" err="1"/>
              <a:t>pt</a:t>
            </a:r>
            <a:r>
              <a:rPr lang="de-DE"/>
              <a:t>, Zeilenabstand 9, linksbündig</a:t>
            </a:r>
          </a:p>
        </p:txBody>
      </p:sp>
      <p:pic>
        <p:nvPicPr>
          <p:cNvPr id="7" name="Picture 20">
            <a:extLst>
              <a:ext uri="{FF2B5EF4-FFF2-40B4-BE49-F238E27FC236}">
                <a16:creationId xmlns:a16="http://schemas.microsoft.com/office/drawing/2014/main" id="{3D701F40-0CA7-D432-2F70-F2BF199D2A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flipV="1">
            <a:off x="4500746" y="6511754"/>
            <a:ext cx="176334" cy="68521"/>
          </a:xfrm>
          <a:prstGeom prst="rect">
            <a:avLst/>
          </a:prstGeom>
        </p:spPr>
      </p:pic>
      <p:cxnSp>
        <p:nvCxnSpPr>
          <p:cNvPr id="8" name="Straight Connector 21">
            <a:extLst>
              <a:ext uri="{FF2B5EF4-FFF2-40B4-BE49-F238E27FC236}">
                <a16:creationId xmlns:a16="http://schemas.microsoft.com/office/drawing/2014/main" id="{810339DB-783E-95E2-8591-E0CDB8592B39}"/>
              </a:ext>
            </a:extLst>
          </p:cNvPr>
          <p:cNvCxnSpPr>
            <a:cxnSpLocks/>
          </p:cNvCxnSpPr>
          <p:nvPr userDrawn="1"/>
        </p:nvCxnSpPr>
        <p:spPr>
          <a:xfrm>
            <a:off x="4234870" y="2168526"/>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platzhalter 6">
            <a:extLst>
              <a:ext uri="{FF2B5EF4-FFF2-40B4-BE49-F238E27FC236}">
                <a16:creationId xmlns:a16="http://schemas.microsoft.com/office/drawing/2014/main" id="{BC4616E2-B9EB-3DBC-8DAF-0AF654F34C21}"/>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2" name="Titel 1">
            <a:extLst>
              <a:ext uri="{FF2B5EF4-FFF2-40B4-BE49-F238E27FC236}">
                <a16:creationId xmlns:a16="http://schemas.microsoft.com/office/drawing/2014/main" id="{ADB7351A-581E-5CE7-C3B1-A334E2DC9BD1}"/>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4" name="Textplatzhalter 13">
            <a:extLst>
              <a:ext uri="{FF2B5EF4-FFF2-40B4-BE49-F238E27FC236}">
                <a16:creationId xmlns:a16="http://schemas.microsoft.com/office/drawing/2014/main" id="{B026A0FA-6200-C4AA-264A-58DEF1435317}"/>
              </a:ext>
            </a:extLst>
          </p:cNvPr>
          <p:cNvSpPr>
            <a:spLocks noGrp="1"/>
          </p:cNvSpPr>
          <p:nvPr>
            <p:ph type="body" sz="quarter" idx="22" hasCustomPrompt="1"/>
          </p:nvPr>
        </p:nvSpPr>
        <p:spPr>
          <a:xfrm>
            <a:off x="4511675" y="2098800"/>
            <a:ext cx="6337299"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Der Text verläuft auf dieser Folieneinstellung einspaltig und endet rechts bei der Hilfslinie Media. Wenn es unten keine Bildbeschreibung gibt, den roten Pfeil mit weißem Kästchen überdecken. Das Bild links wird bei nur 1 Bild (z.B. Titel oder Beispielseiten) horizontal zentriert und oben an der zweiten Hilfslinie ausgerichtet</a:t>
            </a:r>
          </a:p>
        </p:txBody>
      </p:sp>
    </p:spTree>
    <p:extLst>
      <p:ext uri="{BB962C8B-B14F-4D97-AF65-F5344CB8AC3E}">
        <p14:creationId xmlns:p14="http://schemas.microsoft.com/office/powerpoint/2010/main" val="1220312712"/>
      </p:ext>
    </p:extLst>
  </p:cSld>
  <p:clrMapOvr>
    <a:masterClrMapping/>
  </p:clrMapOvr>
  <p:extLst>
    <p:ext uri="{DCECCB84-F9BA-43D5-87BE-67443E8EF086}">
      <p15:sldGuideLst xmlns:p15="http://schemas.microsoft.com/office/powerpoint/2012/main">
        <p15:guide id="3" pos="3001">
          <p15:clr>
            <a:srgbClr val="FBAE40"/>
          </p15:clr>
        </p15:guide>
        <p15:guide id="4" pos="68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24_Bild links, Text 2-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9F3CDC2-6E1C-0E52-A872-1FC4E2DF672A}"/>
              </a:ext>
            </a:extLst>
          </p:cNvPr>
          <p:cNvSpPr>
            <a:spLocks noGrp="1"/>
          </p:cNvSpPr>
          <p:nvPr>
            <p:ph type="pic" sz="quarter" idx="19"/>
          </p:nvPr>
        </p:nvSpPr>
        <p:spPr>
          <a:xfrm>
            <a:off x="0" y="2168532"/>
            <a:ext cx="3971925" cy="4689464"/>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220075" y="6237289"/>
            <a:ext cx="3455987"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pic>
        <p:nvPicPr>
          <p:cNvPr id="7" name="Picture 20">
            <a:extLst>
              <a:ext uri="{FF2B5EF4-FFF2-40B4-BE49-F238E27FC236}">
                <a16:creationId xmlns:a16="http://schemas.microsoft.com/office/drawing/2014/main" id="{3D701F40-0CA7-D432-2F70-F2BF199D2A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flipV="1">
            <a:off x="4500746" y="6511754"/>
            <a:ext cx="176334" cy="68521"/>
          </a:xfrm>
          <a:prstGeom prst="rect">
            <a:avLst/>
          </a:prstGeom>
        </p:spPr>
      </p:pic>
      <p:cxnSp>
        <p:nvCxnSpPr>
          <p:cNvPr id="8" name="Straight Connector 21">
            <a:extLst>
              <a:ext uri="{FF2B5EF4-FFF2-40B4-BE49-F238E27FC236}">
                <a16:creationId xmlns:a16="http://schemas.microsoft.com/office/drawing/2014/main" id="{810339DB-783E-95E2-8591-E0CDB8592B39}"/>
              </a:ext>
            </a:extLst>
          </p:cNvPr>
          <p:cNvCxnSpPr>
            <a:cxnSpLocks/>
          </p:cNvCxnSpPr>
          <p:nvPr userDrawn="1"/>
        </p:nvCxnSpPr>
        <p:spPr>
          <a:xfrm>
            <a:off x="4234870" y="2168525"/>
            <a:ext cx="0" cy="4689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Straight Connector 18">
            <a:extLst>
              <a:ext uri="{FF2B5EF4-FFF2-40B4-BE49-F238E27FC236}">
                <a16:creationId xmlns:a16="http://schemas.microsoft.com/office/drawing/2014/main" id="{F430A11C-D92E-FC06-895F-2F2A607B825C}"/>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platzhalter 29">
            <a:extLst>
              <a:ext uri="{FF2B5EF4-FFF2-40B4-BE49-F238E27FC236}">
                <a16:creationId xmlns:a16="http://schemas.microsoft.com/office/drawing/2014/main" id="{47200A66-3F0C-6412-239F-6839C8FFC88D}"/>
              </a:ext>
            </a:extLst>
          </p:cNvPr>
          <p:cNvSpPr>
            <a:spLocks noGrp="1"/>
          </p:cNvSpPr>
          <p:nvPr>
            <p:ph type="body" sz="quarter" idx="20" hasCustomPrompt="1"/>
          </p:nvPr>
        </p:nvSpPr>
        <p:spPr>
          <a:xfrm>
            <a:off x="4768147" y="6237289"/>
            <a:ext cx="2284934" cy="360362"/>
          </a:xfrm>
          <a:prstGeom prst="rect">
            <a:avLst/>
          </a:prstGeom>
        </p:spPr>
        <p:txBody>
          <a:bodyPr anchor="b" anchorCtr="0"/>
          <a:lstStyle>
            <a:lvl1pPr algn="l">
              <a:lnSpc>
                <a:spcPts val="900"/>
              </a:lnSpc>
              <a:spcBef>
                <a:spcPts val="0"/>
              </a:spcBef>
              <a:defRPr sz="700"/>
            </a:lvl1pPr>
          </a:lstStyle>
          <a:p>
            <a:pPr lvl="0"/>
            <a:r>
              <a:rPr lang="de-DE"/>
              <a:t>Bildbeschreibung, Copyright, max. 2-zeilig Franklin </a:t>
            </a:r>
            <a:r>
              <a:rPr lang="de-DE" err="1"/>
              <a:t>Gothic</a:t>
            </a:r>
            <a:r>
              <a:rPr lang="de-DE"/>
              <a:t> Book, 7 </a:t>
            </a:r>
            <a:r>
              <a:rPr lang="de-DE" err="1"/>
              <a:t>pt</a:t>
            </a:r>
            <a:r>
              <a:rPr lang="de-DE"/>
              <a:t>, Zeilenabstand 9, linksbündig</a:t>
            </a:r>
          </a:p>
        </p:txBody>
      </p:sp>
      <p:sp>
        <p:nvSpPr>
          <p:cNvPr id="10" name="Textplatzhalter 6">
            <a:extLst>
              <a:ext uri="{FF2B5EF4-FFF2-40B4-BE49-F238E27FC236}">
                <a16:creationId xmlns:a16="http://schemas.microsoft.com/office/drawing/2014/main" id="{252733EA-BC9A-18FD-D493-04D5B8F408E8}"/>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6" name="Titel 5">
            <a:extLst>
              <a:ext uri="{FF2B5EF4-FFF2-40B4-BE49-F238E27FC236}">
                <a16:creationId xmlns:a16="http://schemas.microsoft.com/office/drawing/2014/main" id="{23BE1FCA-91B1-4B59-9123-F348FDC351F1}"/>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3" name="Textplatzhalter 12">
            <a:extLst>
              <a:ext uri="{FF2B5EF4-FFF2-40B4-BE49-F238E27FC236}">
                <a16:creationId xmlns:a16="http://schemas.microsoft.com/office/drawing/2014/main" id="{E2A625A6-4196-475C-D05D-B0C412590AD1}"/>
              </a:ext>
            </a:extLst>
          </p:cNvPr>
          <p:cNvSpPr>
            <a:spLocks noGrp="1"/>
          </p:cNvSpPr>
          <p:nvPr>
            <p:ph type="body" sz="quarter" idx="22" hasCustomPrompt="1"/>
          </p:nvPr>
        </p:nvSpPr>
        <p:spPr>
          <a:xfrm>
            <a:off x="4511675" y="2098800"/>
            <a:ext cx="7164383" cy="3852000"/>
          </a:xfrm>
        </p:spPr>
        <p:txBody>
          <a:bodyPr numCol="2" spcCol="252000"/>
          <a:lstStyle>
            <a:lvl1pPr>
              <a:defRPr/>
            </a:lvl1pPr>
            <a:lvl3pPr>
              <a:lnSpc>
                <a:spcPts val="1400"/>
              </a:lnSpc>
              <a:defRPr/>
            </a:lvl3pPr>
          </a:lstStyle>
          <a:p>
            <a:pPr lvl="0"/>
            <a:r>
              <a:rPr lang="de-DE"/>
              <a:t>Der Text verläuft auf dieser Folieneinstellung zweispaltig, Spaltenabstand 0,7. 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Wenn es unten keine Bildbeschreibung gibt, den roten Pfeil mit weißem Kästchen überdecken; Das Bild links wird bei nur 1 Bild (z.B. Titel oder Beispielseiten) horizontal zentriert und oben an der zweiten Hilfslinie ausgerichtet. Die Enden der 2 Blöcke sollte nach unten halbwegs auf gleicher Höhe enden, kein starkes Gefälle</a:t>
            </a:r>
          </a:p>
          <a:p>
            <a:pPr lvl="0"/>
            <a:endParaRPr lang="de-DE"/>
          </a:p>
          <a:p>
            <a:pPr lvl="0"/>
            <a:endParaRPr lang="de-DE"/>
          </a:p>
          <a:p>
            <a:pPr lvl="0"/>
            <a:r>
              <a:rPr lang="de-DE"/>
              <a:t>Hier steht der Text in der zweiten Spalte; Spaltenabstand 0,7</a:t>
            </a:r>
          </a:p>
        </p:txBody>
      </p:sp>
    </p:spTree>
    <p:extLst>
      <p:ext uri="{BB962C8B-B14F-4D97-AF65-F5344CB8AC3E}">
        <p14:creationId xmlns:p14="http://schemas.microsoft.com/office/powerpoint/2010/main" val="1153132682"/>
      </p:ext>
    </p:extLst>
  </p:cSld>
  <p:clrMapOvr>
    <a:masterClrMapping/>
  </p:clrMapOvr>
  <p:extLst>
    <p:ext uri="{DCECCB84-F9BA-43D5-87BE-67443E8EF086}">
      <p15:sldGuideLst xmlns:p15="http://schemas.microsoft.com/office/powerpoint/2012/main">
        <p15:guide id="1" orient="horz" pos="4247">
          <p15:clr>
            <a:srgbClr val="FBAE40"/>
          </p15:clr>
        </p15:guide>
        <p15:guide id="3" pos="300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24_Text links, Abbildungen rechts, Überschrift 3-zeil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4511675" y="1184275"/>
            <a:ext cx="7680323" cy="567372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756320" y="6237289"/>
            <a:ext cx="6919742"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2705421" y="6237287"/>
            <a:ext cx="1008000" cy="360363"/>
          </a:xfrm>
          <a:prstGeom prst="rect">
            <a:avLst/>
          </a:prstGeom>
        </p:spPr>
        <p:txBody>
          <a:bodyPr anchor="b" anchorCtr="0"/>
          <a:lstStyle>
            <a:lvl1pPr algn="r">
              <a:lnSpc>
                <a:spcPts val="900"/>
              </a:lnSpc>
              <a:spcBef>
                <a:spcPts val="0"/>
              </a:spcBef>
              <a:defRPr sz="700"/>
            </a:lvl1pPr>
          </a:lstStyle>
          <a:p>
            <a:pPr lvl="0"/>
            <a:r>
              <a:rPr lang="de-DE"/>
              <a:t>Max. 3 Zeilen, Bildbeschreibung © Franklin GB, 7 </a:t>
            </a:r>
            <a:r>
              <a:rPr lang="de-DE" err="1"/>
              <a:t>pt</a:t>
            </a:r>
            <a:r>
              <a:rPr lang="de-DE"/>
              <a:t>, ZA 9</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3" name="Titel 2">
            <a:extLst>
              <a:ext uri="{FF2B5EF4-FFF2-40B4-BE49-F238E27FC236}">
                <a16:creationId xmlns:a16="http://schemas.microsoft.com/office/drawing/2014/main" id="{E2EBE779-80D2-D974-E5A3-70BFB11DC225}"/>
              </a:ext>
            </a:extLst>
          </p:cNvPr>
          <p:cNvSpPr>
            <a:spLocks noGrp="1"/>
          </p:cNvSpPr>
          <p:nvPr>
            <p:ph type="title" hasCustomPrompt="1"/>
          </p:nvPr>
        </p:nvSpPr>
        <p:spPr>
          <a:xfrm>
            <a:off x="515937" y="832583"/>
            <a:ext cx="3455988" cy="1335941"/>
          </a:xfrm>
        </p:spPr>
        <p:txBody>
          <a:bodyPr/>
          <a:lstStyle>
            <a:lvl1pPr>
              <a:defRPr/>
            </a:lvl1pPr>
          </a:lstStyle>
          <a:p>
            <a:r>
              <a:rPr lang="de-DE"/>
              <a:t>Seitentitel </a:t>
            </a:r>
            <a:r>
              <a:rPr lang="de-DE" err="1"/>
              <a:t>Abril</a:t>
            </a:r>
            <a:r>
              <a:rPr lang="de-DE"/>
              <a:t>  Display 32</a:t>
            </a:r>
            <a:br>
              <a:rPr lang="de-DE"/>
            </a:br>
            <a:r>
              <a:rPr lang="de-DE"/>
              <a:t>Zeilenabstand 1</a:t>
            </a:r>
          </a:p>
        </p:txBody>
      </p:sp>
      <p:sp>
        <p:nvSpPr>
          <p:cNvPr id="9" name="Textplatzhalter 6">
            <a:extLst>
              <a:ext uri="{FF2B5EF4-FFF2-40B4-BE49-F238E27FC236}">
                <a16:creationId xmlns:a16="http://schemas.microsoft.com/office/drawing/2014/main" id="{B0EA33AC-871F-CE5B-41C6-EB1C23F43D4A}"/>
              </a:ext>
            </a:extLst>
          </p:cNvPr>
          <p:cNvSpPr>
            <a:spLocks noGrp="1"/>
          </p:cNvSpPr>
          <p:nvPr>
            <p:ph type="body" sz="quarter" idx="21" hasCustomPrompt="1"/>
          </p:nvPr>
        </p:nvSpPr>
        <p:spPr>
          <a:xfrm>
            <a:off x="514800" y="511200"/>
            <a:ext cx="3457125"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10" name="Textplatzhalter 9">
            <a:extLst>
              <a:ext uri="{FF2B5EF4-FFF2-40B4-BE49-F238E27FC236}">
                <a16:creationId xmlns:a16="http://schemas.microsoft.com/office/drawing/2014/main" id="{D248CF1A-5936-22AB-C33A-D1BF7E3244DC}"/>
              </a:ext>
            </a:extLst>
          </p:cNvPr>
          <p:cNvSpPr>
            <a:spLocks noGrp="1"/>
          </p:cNvSpPr>
          <p:nvPr>
            <p:ph type="body" sz="quarter" idx="22" hasCustomPrompt="1"/>
          </p:nvPr>
        </p:nvSpPr>
        <p:spPr>
          <a:xfrm>
            <a:off x="514799" y="2574000"/>
            <a:ext cx="3457125" cy="3375950"/>
          </a:xfrm>
        </p:spPr>
        <p:txBody>
          <a:bodyPr/>
          <a:lstStyle>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Tree>
    <p:extLst>
      <p:ext uri="{BB962C8B-B14F-4D97-AF65-F5344CB8AC3E}">
        <p14:creationId xmlns:p14="http://schemas.microsoft.com/office/powerpoint/2010/main" val="2776419191"/>
      </p:ext>
    </p:extLst>
  </p:cSld>
  <p:clrMapOvr>
    <a:masterClrMapping/>
  </p:clrMapOvr>
  <p:extLst>
    <p:ext uri="{DCECCB84-F9BA-43D5-87BE-67443E8EF086}">
      <p15:sldGuideLst xmlns:p15="http://schemas.microsoft.com/office/powerpoint/2012/main">
        <p15:guide id="1" orient="horz" pos="1366">
          <p15:clr>
            <a:srgbClr val="FBAE40"/>
          </p15:clr>
        </p15:guide>
        <p15:guide id="3" orient="horz" pos="4320">
          <p15:clr>
            <a:srgbClr val="FBAE40"/>
          </p15:clr>
        </p15:guide>
        <p15:guide id="4" pos="2343">
          <p15:clr>
            <a:srgbClr val="FBAE40"/>
          </p15:clr>
        </p15:guide>
        <p15:guide id="5" pos="3001">
          <p15:clr>
            <a:srgbClr val="FBAE40"/>
          </p15:clr>
        </p15:guide>
        <p15:guide id="6" orient="horz" pos="166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24_Text links, Abbildungen rechts, Überschrift 2-zeil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4511675" y="1184275"/>
            <a:ext cx="7680323" cy="567372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756320" y="6237289"/>
            <a:ext cx="6919742"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2705421" y="6237287"/>
            <a:ext cx="1008000" cy="360363"/>
          </a:xfrm>
          <a:prstGeom prst="rect">
            <a:avLst/>
          </a:prstGeom>
        </p:spPr>
        <p:txBody>
          <a:bodyPr anchor="b" anchorCtr="0"/>
          <a:lstStyle>
            <a:lvl1pPr algn="r">
              <a:lnSpc>
                <a:spcPts val="900"/>
              </a:lnSpc>
              <a:spcBef>
                <a:spcPts val="0"/>
              </a:spcBef>
              <a:defRPr sz="700"/>
            </a:lvl1pPr>
          </a:lstStyle>
          <a:p>
            <a:pPr lvl="0"/>
            <a:r>
              <a:rPr lang="de-DE"/>
              <a:t>Max. 3 Zeilen, Bildbeschreibung © Franklin GB, 7 </a:t>
            </a:r>
            <a:r>
              <a:rPr lang="de-DE" err="1"/>
              <a:t>pt</a:t>
            </a:r>
            <a:r>
              <a:rPr lang="de-DE"/>
              <a:t>, ZA 9</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3" name="Titel 2">
            <a:extLst>
              <a:ext uri="{FF2B5EF4-FFF2-40B4-BE49-F238E27FC236}">
                <a16:creationId xmlns:a16="http://schemas.microsoft.com/office/drawing/2014/main" id="{E2EBE779-80D2-D974-E5A3-70BFB11DC225}"/>
              </a:ext>
            </a:extLst>
          </p:cNvPr>
          <p:cNvSpPr>
            <a:spLocks noGrp="1"/>
          </p:cNvSpPr>
          <p:nvPr>
            <p:ph type="title" hasCustomPrompt="1"/>
          </p:nvPr>
        </p:nvSpPr>
        <p:spPr>
          <a:xfrm>
            <a:off x="515937" y="832583"/>
            <a:ext cx="3455988" cy="845405"/>
          </a:xfrm>
        </p:spPr>
        <p:txBody>
          <a:bodyPr/>
          <a:lstStyle>
            <a:lvl1pPr>
              <a:defRPr/>
            </a:lvl1pPr>
          </a:lstStyle>
          <a:p>
            <a:r>
              <a:rPr lang="de-DE"/>
              <a:t>Seitentitel </a:t>
            </a:r>
            <a:r>
              <a:rPr lang="de-DE" err="1"/>
              <a:t>Abril</a:t>
            </a:r>
            <a:r>
              <a:rPr lang="de-DE"/>
              <a:t>  Display 32 ZA 1</a:t>
            </a:r>
          </a:p>
        </p:txBody>
      </p:sp>
      <p:sp>
        <p:nvSpPr>
          <p:cNvPr id="9" name="Textplatzhalter 6">
            <a:extLst>
              <a:ext uri="{FF2B5EF4-FFF2-40B4-BE49-F238E27FC236}">
                <a16:creationId xmlns:a16="http://schemas.microsoft.com/office/drawing/2014/main" id="{7F20617B-560F-333D-FC4B-FAE50EC2618A}"/>
              </a:ext>
            </a:extLst>
          </p:cNvPr>
          <p:cNvSpPr>
            <a:spLocks noGrp="1"/>
          </p:cNvSpPr>
          <p:nvPr>
            <p:ph type="body" sz="quarter" idx="21" hasCustomPrompt="1"/>
          </p:nvPr>
        </p:nvSpPr>
        <p:spPr>
          <a:xfrm>
            <a:off x="514800" y="511200"/>
            <a:ext cx="3457125"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10" name="Textplatzhalter 9">
            <a:extLst>
              <a:ext uri="{FF2B5EF4-FFF2-40B4-BE49-F238E27FC236}">
                <a16:creationId xmlns:a16="http://schemas.microsoft.com/office/drawing/2014/main" id="{E9368980-688D-B355-D21A-3EBB448995B7}"/>
              </a:ext>
            </a:extLst>
          </p:cNvPr>
          <p:cNvSpPr>
            <a:spLocks noGrp="1"/>
          </p:cNvSpPr>
          <p:nvPr>
            <p:ph type="body" sz="quarter" idx="22" hasCustomPrompt="1"/>
          </p:nvPr>
        </p:nvSpPr>
        <p:spPr>
          <a:xfrm>
            <a:off x="515937" y="2098800"/>
            <a:ext cx="3456000" cy="3834000"/>
          </a:xfrm>
        </p:spPr>
        <p:txBody>
          <a:bodyPr/>
          <a:lstStyle>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Tree>
    <p:extLst>
      <p:ext uri="{BB962C8B-B14F-4D97-AF65-F5344CB8AC3E}">
        <p14:creationId xmlns:p14="http://schemas.microsoft.com/office/powerpoint/2010/main" val="1661577469"/>
      </p:ext>
    </p:extLst>
  </p:cSld>
  <p:clrMapOvr>
    <a:masterClrMapping/>
  </p:clrMapOvr>
  <p:extLst>
    <p:ext uri="{DCECCB84-F9BA-43D5-87BE-67443E8EF086}">
      <p15:sldGuideLst xmlns:p15="http://schemas.microsoft.com/office/powerpoint/2012/main">
        <p15:guide id="3" orient="horz" pos="4320">
          <p15:clr>
            <a:srgbClr val="FBAE40"/>
          </p15:clr>
        </p15:guide>
        <p15:guide id="4" pos="2343">
          <p15:clr>
            <a:srgbClr val="FBAE40"/>
          </p15:clr>
        </p15:guide>
        <p15:guide id="5" pos="300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24_inkl. Tabelle Text links, Abbildungen rechts, Überschrift 2-zeil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4511675" y="1184275"/>
            <a:ext cx="7680323" cy="567372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756320" y="6237289"/>
            <a:ext cx="6919742"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2705421" y="6237287"/>
            <a:ext cx="1008000" cy="360363"/>
          </a:xfrm>
          <a:prstGeom prst="rect">
            <a:avLst/>
          </a:prstGeom>
        </p:spPr>
        <p:txBody>
          <a:bodyPr anchor="b" anchorCtr="0"/>
          <a:lstStyle>
            <a:lvl1pPr algn="r">
              <a:lnSpc>
                <a:spcPts val="900"/>
              </a:lnSpc>
              <a:spcBef>
                <a:spcPts val="0"/>
              </a:spcBef>
              <a:defRPr sz="700"/>
            </a:lvl1pPr>
          </a:lstStyle>
          <a:p>
            <a:pPr lvl="0"/>
            <a:r>
              <a:rPr lang="de-DE"/>
              <a:t>Max. 3 Zeilen, Bildbeschreibung © Franklin GB, 7 </a:t>
            </a:r>
            <a:r>
              <a:rPr lang="de-DE" err="1"/>
              <a:t>pt</a:t>
            </a:r>
            <a:r>
              <a:rPr lang="de-DE"/>
              <a:t>, ZA 9</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3" name="Titel 2">
            <a:extLst>
              <a:ext uri="{FF2B5EF4-FFF2-40B4-BE49-F238E27FC236}">
                <a16:creationId xmlns:a16="http://schemas.microsoft.com/office/drawing/2014/main" id="{E2EBE779-80D2-D974-E5A3-70BFB11DC225}"/>
              </a:ext>
            </a:extLst>
          </p:cNvPr>
          <p:cNvSpPr>
            <a:spLocks noGrp="1"/>
          </p:cNvSpPr>
          <p:nvPr>
            <p:ph type="title" hasCustomPrompt="1"/>
          </p:nvPr>
        </p:nvSpPr>
        <p:spPr>
          <a:xfrm>
            <a:off x="515937" y="832583"/>
            <a:ext cx="3455988" cy="845405"/>
          </a:xfrm>
        </p:spPr>
        <p:txBody>
          <a:bodyPr/>
          <a:lstStyle>
            <a:lvl1pPr>
              <a:defRPr/>
            </a:lvl1pPr>
          </a:lstStyle>
          <a:p>
            <a:r>
              <a:rPr lang="de-DE"/>
              <a:t>Vorlage für Preistabellen</a:t>
            </a:r>
          </a:p>
        </p:txBody>
      </p:sp>
      <p:sp>
        <p:nvSpPr>
          <p:cNvPr id="9" name="Textplatzhalter 6">
            <a:extLst>
              <a:ext uri="{FF2B5EF4-FFF2-40B4-BE49-F238E27FC236}">
                <a16:creationId xmlns:a16="http://schemas.microsoft.com/office/drawing/2014/main" id="{7F20617B-560F-333D-FC4B-FAE50EC2618A}"/>
              </a:ext>
            </a:extLst>
          </p:cNvPr>
          <p:cNvSpPr>
            <a:spLocks noGrp="1"/>
          </p:cNvSpPr>
          <p:nvPr>
            <p:ph type="body" sz="quarter" idx="21" hasCustomPrompt="1"/>
          </p:nvPr>
        </p:nvSpPr>
        <p:spPr>
          <a:xfrm>
            <a:off x="514800" y="511200"/>
            <a:ext cx="3457125"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7" name="Tabellenplatzhalter 6">
            <a:extLst>
              <a:ext uri="{FF2B5EF4-FFF2-40B4-BE49-F238E27FC236}">
                <a16:creationId xmlns:a16="http://schemas.microsoft.com/office/drawing/2014/main" id="{6257541D-C2C6-1EF0-6918-3178A0D93BE1}"/>
              </a:ext>
            </a:extLst>
          </p:cNvPr>
          <p:cNvSpPr>
            <a:spLocks noGrp="1"/>
          </p:cNvSpPr>
          <p:nvPr>
            <p:ph type="tbl" sz="quarter" idx="23"/>
          </p:nvPr>
        </p:nvSpPr>
        <p:spPr>
          <a:xfrm>
            <a:off x="515937" y="2168524"/>
            <a:ext cx="3455987" cy="1710935"/>
          </a:xfrm>
        </p:spPr>
        <p:txBody>
          <a:bodyPr numCol="3"/>
          <a:lstStyle>
            <a:lvl1pPr>
              <a:lnSpc>
                <a:spcPct val="100000"/>
              </a:lnSpc>
              <a:defRPr sz="800"/>
            </a:lvl1pPr>
          </a:lstStyle>
          <a:p>
            <a:r>
              <a:rPr lang="de-DE"/>
              <a:t>Tabelle durch Klicken auf Symbol hinzufügen</a:t>
            </a:r>
          </a:p>
        </p:txBody>
      </p:sp>
      <p:sp>
        <p:nvSpPr>
          <p:cNvPr id="16" name="Textplatzhalter 15">
            <a:extLst>
              <a:ext uri="{FF2B5EF4-FFF2-40B4-BE49-F238E27FC236}">
                <a16:creationId xmlns:a16="http://schemas.microsoft.com/office/drawing/2014/main" id="{420BB535-749D-EDB6-04B9-99046D1A03C7}"/>
              </a:ext>
            </a:extLst>
          </p:cNvPr>
          <p:cNvSpPr>
            <a:spLocks noGrp="1"/>
          </p:cNvSpPr>
          <p:nvPr>
            <p:ph type="body" sz="quarter" idx="25" hasCustomPrompt="1"/>
          </p:nvPr>
        </p:nvSpPr>
        <p:spPr>
          <a:xfrm>
            <a:off x="514800" y="4369994"/>
            <a:ext cx="3457123" cy="1580049"/>
          </a:xfrm>
        </p:spPr>
        <p:txBody>
          <a:bodyPr/>
          <a:lstStyle>
            <a:lvl1pPr>
              <a:lnSpc>
                <a:spcPts val="1000"/>
              </a:lnSpc>
              <a:spcBef>
                <a:spcPts val="500"/>
              </a:spcBef>
              <a:defRPr sz="800"/>
            </a:lvl1pPr>
            <a:lvl2pPr>
              <a:lnSpc>
                <a:spcPts val="1000"/>
              </a:lnSpc>
              <a:spcBef>
                <a:spcPts val="500"/>
              </a:spcBef>
              <a:defRPr sz="800">
                <a:latin typeface="Franklin Gothic Demi" panose="020B0703020102020204" pitchFamily="34" charset="0"/>
              </a:defRPr>
            </a:lvl2pPr>
            <a:lvl3pPr>
              <a:spcBef>
                <a:spcPts val="0"/>
              </a:spcBef>
              <a:defRPr sz="800"/>
            </a:lvl3pPr>
          </a:lstStyle>
          <a:p>
            <a:pPr lvl="0"/>
            <a:r>
              <a:rPr lang="de-DE"/>
              <a:t>Abstand zw. Tabelle und diesem Textblock idealerweise 1,36 cm (= Abstände bei den </a:t>
            </a:r>
            <a:r>
              <a:rPr lang="de-DE" err="1"/>
              <a:t>Überschriftszeilen</a:t>
            </a:r>
            <a:r>
              <a:rPr lang="de-DE"/>
              <a:t>). Hier kommen Hinweise zu Verbreitung, Erscheinungsterminen, Anzeigenschlüssen, Auflagen </a:t>
            </a:r>
            <a:r>
              <a:rPr lang="de-DE" err="1"/>
              <a:t>etc</a:t>
            </a:r>
            <a:r>
              <a:rPr lang="de-DE"/>
              <a:t> hin. In Franklin </a:t>
            </a:r>
            <a:r>
              <a:rPr lang="de-DE" err="1"/>
              <a:t>Gothic</a:t>
            </a:r>
            <a:r>
              <a:rPr lang="de-DE"/>
              <a:t> Book 8, Abstand „vor“ 5 </a:t>
            </a:r>
            <a:r>
              <a:rPr lang="de-DE" err="1"/>
              <a:t>pt</a:t>
            </a:r>
            <a:r>
              <a:rPr lang="de-DE"/>
              <a:t>, Zeilenabstand genau 10 </a:t>
            </a:r>
            <a:r>
              <a:rPr lang="de-DE" err="1"/>
              <a:t>pt</a:t>
            </a:r>
            <a:r>
              <a:rPr lang="de-DE"/>
              <a:t>. Fettungen in schwarz und Demi</a:t>
            </a:r>
          </a:p>
        </p:txBody>
      </p:sp>
    </p:spTree>
    <p:extLst>
      <p:ext uri="{BB962C8B-B14F-4D97-AF65-F5344CB8AC3E}">
        <p14:creationId xmlns:p14="http://schemas.microsoft.com/office/powerpoint/2010/main" val="703023437"/>
      </p:ext>
    </p:extLst>
  </p:cSld>
  <p:clrMapOvr>
    <a:masterClrMapping/>
  </p:clrMapOvr>
  <p:extLst>
    <p:ext uri="{DCECCB84-F9BA-43D5-87BE-67443E8EF086}">
      <p15:sldGuideLst xmlns:p15="http://schemas.microsoft.com/office/powerpoint/2012/main">
        <p15:guide id="3" orient="horz" pos="4320">
          <p15:clr>
            <a:srgbClr val="FBAE40"/>
          </p15:clr>
        </p15:guide>
        <p15:guide id="4" pos="2343">
          <p15:clr>
            <a:srgbClr val="FBAE40"/>
          </p15:clr>
        </p15:guide>
        <p15:guide id="5" pos="300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24_Text links breit, Abbildungen rechts kleiner">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8220078" y="2168525"/>
            <a:ext cx="3971922" cy="468947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500056" y="6237288"/>
            <a:ext cx="3176006"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a:cxnSpLocks/>
          </p:cNvCxnSpPr>
          <p:nvPr userDrawn="1"/>
        </p:nvCxnSpPr>
        <p:spPr>
          <a:xfrm>
            <a:off x="7950200" y="2168525"/>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4511675" y="6237288"/>
            <a:ext cx="2910882" cy="360361"/>
          </a:xfrm>
          <a:prstGeom prst="rect">
            <a:avLst/>
          </a:prstGeom>
        </p:spPr>
        <p:txBody>
          <a:bodyPr anchor="b" anchorCtr="0"/>
          <a:lstStyle>
            <a:lvl1pPr algn="r">
              <a:lnSpc>
                <a:spcPts val="900"/>
              </a:lnSpc>
              <a:spcBef>
                <a:spcPts val="0"/>
              </a:spcBef>
              <a:defRPr sz="700"/>
            </a:lvl1pPr>
          </a:lstStyle>
          <a:p>
            <a:pPr lvl="0"/>
            <a:r>
              <a:rPr lang="de-DE"/>
              <a:t>1 bis max. 3 Zeilen; Bildbeschreibung, Copyright Franklin </a:t>
            </a:r>
            <a:r>
              <a:rPr lang="de-DE" err="1"/>
              <a:t>Gothic</a:t>
            </a:r>
            <a:r>
              <a:rPr lang="de-DE"/>
              <a:t> Book, 7 </a:t>
            </a:r>
            <a:r>
              <a:rPr lang="de-DE" err="1"/>
              <a:t>pt</a:t>
            </a:r>
            <a:r>
              <a:rPr lang="de-DE"/>
              <a:t>, Zeilenabstand 9, rechtsbündig</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87793" y="6508478"/>
            <a:ext cx="193967" cy="75373"/>
          </a:xfrm>
          <a:prstGeom prst="rect">
            <a:avLst/>
          </a:prstGeom>
        </p:spPr>
      </p:pic>
      <p:cxnSp>
        <p:nvCxnSpPr>
          <p:cNvPr id="3" name="Straight Connector 18">
            <a:extLst>
              <a:ext uri="{FF2B5EF4-FFF2-40B4-BE49-F238E27FC236}">
                <a16:creationId xmlns:a16="http://schemas.microsoft.com/office/drawing/2014/main" id="{D2D18241-A482-2190-AB17-A3709A6395F1}"/>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73E6E25A-E187-3EC2-1E8C-DB27E08FC883}"/>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7" name="Titel 6">
            <a:extLst>
              <a:ext uri="{FF2B5EF4-FFF2-40B4-BE49-F238E27FC236}">
                <a16:creationId xmlns:a16="http://schemas.microsoft.com/office/drawing/2014/main" id="{A811553E-28B3-0188-3234-085F1689DB14}"/>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1" name="Textplatzhalter 10">
            <a:extLst>
              <a:ext uri="{FF2B5EF4-FFF2-40B4-BE49-F238E27FC236}">
                <a16:creationId xmlns:a16="http://schemas.microsoft.com/office/drawing/2014/main" id="{0C0B315C-DAA9-4E76-F67A-BE677886A2CC}"/>
              </a:ext>
            </a:extLst>
          </p:cNvPr>
          <p:cNvSpPr>
            <a:spLocks noGrp="1"/>
          </p:cNvSpPr>
          <p:nvPr>
            <p:ph type="body" sz="quarter" idx="22" hasCustomPrompt="1"/>
          </p:nvPr>
        </p:nvSpPr>
        <p:spPr>
          <a:xfrm>
            <a:off x="514800" y="2098800"/>
            <a:ext cx="7165525"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Der Text verläuft auf dieser Folieneinstellung einspaltig. Wenn es unten keine Bildbeschreibung gibt, den roten Pfeil mit weißem Kästchen überdecken. Das Bild rechts wird bei nur 1 Bild (z.B. Titel oder Beispielseiten) horizontal zentriert und oben an der zweiten Hilfslinie ausgerichtet</a:t>
            </a:r>
          </a:p>
        </p:txBody>
      </p:sp>
    </p:spTree>
    <p:extLst>
      <p:ext uri="{BB962C8B-B14F-4D97-AF65-F5344CB8AC3E}">
        <p14:creationId xmlns:p14="http://schemas.microsoft.com/office/powerpoint/2010/main" val="3817747521"/>
      </p:ext>
    </p:extLst>
  </p:cSld>
  <p:clrMapOvr>
    <a:masterClrMapping/>
  </p:clrMapOvr>
  <p:extLst>
    <p:ext uri="{DCECCB84-F9BA-43D5-87BE-67443E8EF086}">
      <p15:sldGuideLst xmlns:p15="http://schemas.microsoft.com/office/powerpoint/2012/main">
        <p15:guide id="4" pos="2343">
          <p15:clr>
            <a:srgbClr val="FBAE40"/>
          </p15:clr>
        </p15:guide>
        <p15:guide id="5" pos="4679">
          <p15:clr>
            <a:srgbClr val="FBAE40"/>
          </p15:clr>
        </p15:guide>
        <p15:guide id="6" pos="53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24_Text links breit 2-spaltig, Abbildungen rechts kleiner">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8220078" y="2168525"/>
            <a:ext cx="3971922" cy="468947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500056" y="6237288"/>
            <a:ext cx="3176006"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a:cxnSpLocks/>
          </p:cNvCxnSpPr>
          <p:nvPr userDrawn="1"/>
        </p:nvCxnSpPr>
        <p:spPr>
          <a:xfrm>
            <a:off x="7950200" y="2168525"/>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4511675" y="6237288"/>
            <a:ext cx="2910882" cy="360361"/>
          </a:xfrm>
          <a:prstGeom prst="rect">
            <a:avLst/>
          </a:prstGeom>
        </p:spPr>
        <p:txBody>
          <a:bodyPr anchor="b" anchorCtr="0"/>
          <a:lstStyle>
            <a:lvl1pPr algn="r">
              <a:lnSpc>
                <a:spcPts val="900"/>
              </a:lnSpc>
              <a:spcBef>
                <a:spcPts val="0"/>
              </a:spcBef>
              <a:defRPr sz="700"/>
            </a:lvl1pPr>
          </a:lstStyle>
          <a:p>
            <a:pPr lvl="0"/>
            <a:r>
              <a:rPr lang="de-DE"/>
              <a:t>1 bis max. 3 Zeilen; Bildbeschreibung, Copyright Franklin </a:t>
            </a:r>
            <a:r>
              <a:rPr lang="de-DE" err="1"/>
              <a:t>Gothic</a:t>
            </a:r>
            <a:r>
              <a:rPr lang="de-DE"/>
              <a:t> Book, 7 </a:t>
            </a:r>
            <a:r>
              <a:rPr lang="de-DE" err="1"/>
              <a:t>pt</a:t>
            </a:r>
            <a:r>
              <a:rPr lang="de-DE"/>
              <a:t>, Zeilenabstand 9, rechtsbündig</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87793" y="6508478"/>
            <a:ext cx="193967" cy="75373"/>
          </a:xfrm>
          <a:prstGeom prst="rect">
            <a:avLst/>
          </a:prstGeom>
        </p:spPr>
      </p:pic>
      <p:cxnSp>
        <p:nvCxnSpPr>
          <p:cNvPr id="3" name="Straight Connector 18">
            <a:extLst>
              <a:ext uri="{FF2B5EF4-FFF2-40B4-BE49-F238E27FC236}">
                <a16:creationId xmlns:a16="http://schemas.microsoft.com/office/drawing/2014/main" id="{D2D18241-A482-2190-AB17-A3709A6395F1}"/>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7A15BBC4-1BB6-4C91-A7B3-9E75BCF9D5B1}"/>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7" name="Titel 6">
            <a:extLst>
              <a:ext uri="{FF2B5EF4-FFF2-40B4-BE49-F238E27FC236}">
                <a16:creationId xmlns:a16="http://schemas.microsoft.com/office/drawing/2014/main" id="{A34386A7-6E3B-52CC-0842-E7F3E1FF41A2}"/>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1" name="Textplatzhalter 10">
            <a:extLst>
              <a:ext uri="{FF2B5EF4-FFF2-40B4-BE49-F238E27FC236}">
                <a16:creationId xmlns:a16="http://schemas.microsoft.com/office/drawing/2014/main" id="{210128EF-72EB-B550-DE9B-511FA864E600}"/>
              </a:ext>
            </a:extLst>
          </p:cNvPr>
          <p:cNvSpPr>
            <a:spLocks noGrp="1"/>
          </p:cNvSpPr>
          <p:nvPr>
            <p:ph type="body" sz="quarter" idx="22" hasCustomPrompt="1"/>
          </p:nvPr>
        </p:nvSpPr>
        <p:spPr>
          <a:xfrm>
            <a:off x="514800" y="2098800"/>
            <a:ext cx="7165522" cy="3852000"/>
          </a:xfrm>
        </p:spPr>
        <p:txBody>
          <a:bodyPr numCol="2" spcCol="252000"/>
          <a:lstStyle>
            <a:lvl1pPr>
              <a:defRPr/>
            </a:lvl1pPr>
            <a:lvl3pPr>
              <a:lnSpc>
                <a:spcPts val="1400"/>
              </a:lnSpc>
              <a:defRPr/>
            </a:lvl3pPr>
          </a:lstStyle>
          <a:p>
            <a:pPr lvl="0"/>
            <a:r>
              <a:rPr lang="de-DE"/>
              <a:t>Text 2-spaltig, Spaltenabstand 0,7; 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Wenn es unten keine Bildbeschreibung gibt, den roten Pfeil mit weißem Kästchen überdecken. Das Bild rechts wird bei nur 1 Bild (z.B. Titel oder Beispielseiten) horizontal zentriert und oben an der zweiten Hilfslinie ausgerichtet. Die Enden der 2 Blöcke sollte nach unten halbwegs auf gleicher Höhe enden, kein starkes Gefälle</a:t>
            </a:r>
          </a:p>
          <a:p>
            <a:pPr lvl="0"/>
            <a:endParaRPr lang="de-DE"/>
          </a:p>
          <a:p>
            <a:pPr lvl="0"/>
            <a:endParaRPr lang="de-DE"/>
          </a:p>
          <a:p>
            <a:pPr lvl="0"/>
            <a:endParaRPr lang="de-DE"/>
          </a:p>
          <a:p>
            <a:pPr lvl="0"/>
            <a:r>
              <a:rPr lang="de-DE"/>
              <a:t>Hier steht der Text in der zweiten Spalte. Spaltenabstand 0,7</a:t>
            </a:r>
          </a:p>
        </p:txBody>
      </p:sp>
    </p:spTree>
    <p:extLst>
      <p:ext uri="{BB962C8B-B14F-4D97-AF65-F5344CB8AC3E}">
        <p14:creationId xmlns:p14="http://schemas.microsoft.com/office/powerpoint/2010/main" val="1410248211"/>
      </p:ext>
    </p:extLst>
  </p:cSld>
  <p:clrMapOvr>
    <a:masterClrMapping/>
  </p:clrMapOvr>
  <p:extLst>
    <p:ext uri="{DCECCB84-F9BA-43D5-87BE-67443E8EF086}">
      <p15:sldGuideLst xmlns:p15="http://schemas.microsoft.com/office/powerpoint/2012/main">
        <p15:guide id="6" pos="5360">
          <p15:clr>
            <a:srgbClr val="FBAE40"/>
          </p15:clr>
        </p15:guide>
        <p15:guide id="7" pos="467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24_Titel mit 1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D31DEC39-F22A-02E5-AC42-DD10F5146A19}"/>
              </a:ext>
            </a:extLst>
          </p:cNvPr>
          <p:cNvSpPr>
            <a:spLocks noGrp="1"/>
          </p:cNvSpPr>
          <p:nvPr>
            <p:ph type="pic" sz="quarter" idx="10"/>
          </p:nvPr>
        </p:nvSpPr>
        <p:spPr>
          <a:xfrm>
            <a:off x="0" y="0"/>
            <a:ext cx="12192000" cy="6858000"/>
          </a:xfrm>
          <a:prstGeom prst="rect">
            <a:avLst/>
          </a:prstGeom>
          <a:solidFill>
            <a:srgbClr val="B9D0C8"/>
          </a:solidFill>
        </p:spPr>
        <p:txBody>
          <a:bodyPr/>
          <a:lstStyle/>
          <a:p>
            <a:r>
              <a:rPr lang="de-DE"/>
              <a:t>Bild durch Klicken auf Symbol hinzufügen</a:t>
            </a:r>
          </a:p>
        </p:txBody>
      </p:sp>
      <p:sp>
        <p:nvSpPr>
          <p:cNvPr id="19" name="Rechteck 18">
            <a:extLst>
              <a:ext uri="{FF2B5EF4-FFF2-40B4-BE49-F238E27FC236}">
                <a16:creationId xmlns:a16="http://schemas.microsoft.com/office/drawing/2014/main" id="{6E877310-52AB-D146-22A0-AA33DA05B463}"/>
              </a:ext>
            </a:extLst>
          </p:cNvPr>
          <p:cNvSpPr/>
          <p:nvPr userDrawn="1"/>
        </p:nvSpPr>
        <p:spPr>
          <a:xfrm>
            <a:off x="443935" y="4432845"/>
            <a:ext cx="7501408"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9F51376B-D0AE-3241-AA1B-10B872A67777}"/>
              </a:ext>
            </a:extLst>
          </p:cNvPr>
          <p:cNvSpPr/>
          <p:nvPr userDrawn="1"/>
        </p:nvSpPr>
        <p:spPr>
          <a:xfrm>
            <a:off x="443933" y="5226484"/>
            <a:ext cx="6261148"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144C0DF4-1D68-3031-3DC5-15C77064498B}"/>
              </a:ext>
            </a:extLst>
          </p:cNvPr>
          <p:cNvSpPr/>
          <p:nvPr userDrawn="1"/>
        </p:nvSpPr>
        <p:spPr>
          <a:xfrm>
            <a:off x="443932" y="3644290"/>
            <a:ext cx="6859855"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BD528EC3-676B-99B3-257B-4364B6B2E49B}"/>
              </a:ext>
            </a:extLst>
          </p:cNvPr>
          <p:cNvSpPr/>
          <p:nvPr userDrawn="1"/>
        </p:nvSpPr>
        <p:spPr>
          <a:xfrm>
            <a:off x="443932" y="3075014"/>
            <a:ext cx="4284986" cy="317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6868F0A-03DB-4DBA-1AFD-7D60F147EC80}"/>
              </a:ext>
            </a:extLst>
          </p:cNvPr>
          <p:cNvSpPr>
            <a:spLocks noGrp="1"/>
          </p:cNvSpPr>
          <p:nvPr>
            <p:ph type="ctrTitle" hasCustomPrompt="1"/>
          </p:nvPr>
        </p:nvSpPr>
        <p:spPr>
          <a:xfrm>
            <a:off x="515939" y="3640939"/>
            <a:ext cx="7704136" cy="2360023"/>
          </a:xfrm>
          <a:prstGeom prst="rect">
            <a:avLst/>
          </a:prstGeom>
        </p:spPr>
        <p:txBody>
          <a:bodyPr wrap="square" anchor="t" anchorCtr="0"/>
          <a:lstStyle>
            <a:lvl1pPr algn="l">
              <a:lnSpc>
                <a:spcPct val="100000"/>
              </a:lnSpc>
              <a:defRPr sz="5200"/>
            </a:lvl1pPr>
          </a:lstStyle>
          <a:p>
            <a:r>
              <a:rPr lang="de-DE"/>
              <a:t>Name der Präsentation </a:t>
            </a:r>
            <a:r>
              <a:rPr lang="de-DE" err="1"/>
              <a:t>Abril</a:t>
            </a:r>
            <a:r>
              <a:rPr lang="de-DE"/>
              <a:t> Display, 52 </a:t>
            </a:r>
            <a:r>
              <a:rPr lang="de-DE" err="1"/>
              <a:t>pts</a:t>
            </a:r>
            <a:r>
              <a:rPr lang="de-DE"/>
              <a:t> </a:t>
            </a:r>
            <a:r>
              <a:rPr lang="de-DE" err="1"/>
              <a:t>Abril</a:t>
            </a:r>
            <a:r>
              <a:rPr lang="de-DE"/>
              <a:t> Display, </a:t>
            </a:r>
            <a:r>
              <a:rPr lang="de-DE" err="1"/>
              <a:t>max</a:t>
            </a:r>
            <a:r>
              <a:rPr lang="de-DE"/>
              <a:t> 3 Zeilen</a:t>
            </a:r>
          </a:p>
        </p:txBody>
      </p:sp>
      <p:sp>
        <p:nvSpPr>
          <p:cNvPr id="3" name="Untertitel 2">
            <a:extLst>
              <a:ext uri="{FF2B5EF4-FFF2-40B4-BE49-F238E27FC236}">
                <a16:creationId xmlns:a16="http://schemas.microsoft.com/office/drawing/2014/main" id="{2830135D-72D4-711D-0A37-EA3FB18C9DFF}"/>
              </a:ext>
            </a:extLst>
          </p:cNvPr>
          <p:cNvSpPr>
            <a:spLocks noGrp="1"/>
          </p:cNvSpPr>
          <p:nvPr>
            <p:ph type="subTitle" idx="1" hasCustomPrompt="1"/>
          </p:nvPr>
        </p:nvSpPr>
        <p:spPr>
          <a:xfrm>
            <a:off x="515938" y="3089787"/>
            <a:ext cx="7704137" cy="434507"/>
          </a:xfrm>
          <a:prstGeom prst="rect">
            <a:avLst/>
          </a:prstGeom>
        </p:spPr>
        <p:txBody>
          <a:bodyPr/>
          <a:lstStyle>
            <a:lvl1pPr marL="0" indent="0" algn="l">
              <a:buNone/>
              <a:defRPr sz="1600">
                <a:solidFill>
                  <a:srgbClr val="CE0000"/>
                </a:solidFill>
                <a:latin typeface="Franklin Gothic Demi" panose="020B07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Unter-Überschrift, Franklin </a:t>
            </a:r>
            <a:r>
              <a:rPr lang="de-DE" err="1"/>
              <a:t>Gothic</a:t>
            </a:r>
            <a:r>
              <a:rPr lang="de-DE"/>
              <a:t> Demi 16 </a:t>
            </a:r>
            <a:r>
              <a:rPr lang="de-DE" err="1"/>
              <a:t>pts</a:t>
            </a:r>
            <a:endParaRPr lang="de-DE"/>
          </a:p>
        </p:txBody>
      </p:sp>
      <p:sp>
        <p:nvSpPr>
          <p:cNvPr id="8" name="Textplatzhalter 29">
            <a:extLst>
              <a:ext uri="{FF2B5EF4-FFF2-40B4-BE49-F238E27FC236}">
                <a16:creationId xmlns:a16="http://schemas.microsoft.com/office/drawing/2014/main" id="{A5608EFE-569D-EEAF-811C-25BB8AFD2BFD}"/>
              </a:ext>
            </a:extLst>
          </p:cNvPr>
          <p:cNvSpPr>
            <a:spLocks noGrp="1"/>
          </p:cNvSpPr>
          <p:nvPr>
            <p:ph type="body" sz="quarter" idx="16" hasCustomPrompt="1"/>
          </p:nvPr>
        </p:nvSpPr>
        <p:spPr>
          <a:xfrm rot="16200000">
            <a:off x="10449916" y="5085434"/>
            <a:ext cx="3304171" cy="180001"/>
          </a:xfrm>
          <a:prstGeom prst="rect">
            <a:avLst/>
          </a:prstGeom>
        </p:spPr>
        <p:txBody>
          <a:bodyPr anchor="ctr" anchorCtr="0"/>
          <a:lstStyle>
            <a:lvl1pPr algn="l">
              <a:lnSpc>
                <a:spcPts val="900"/>
              </a:lnSpc>
              <a:spcBef>
                <a:spcPts val="0"/>
              </a:spcBef>
              <a:defRPr sz="700">
                <a:solidFill>
                  <a:schemeClr val="bg1"/>
                </a:solidFill>
              </a:defRPr>
            </a:lvl1pPr>
          </a:lstStyle>
          <a:p>
            <a:pPr lvl="0"/>
            <a:r>
              <a:rPr lang="de-DE"/>
              <a:t>Bildrecht/Copyright in Franklin </a:t>
            </a:r>
            <a:r>
              <a:rPr lang="de-DE" err="1"/>
              <a:t>Gothic</a:t>
            </a:r>
            <a:r>
              <a:rPr lang="de-DE"/>
              <a:t> Book, 7 </a:t>
            </a:r>
            <a:r>
              <a:rPr lang="de-DE" err="1"/>
              <a:t>pt</a:t>
            </a:r>
            <a:r>
              <a:rPr lang="de-DE"/>
              <a:t>, Zeilenabstand 9, linksbündig</a:t>
            </a:r>
          </a:p>
        </p:txBody>
      </p:sp>
      <p:pic>
        <p:nvPicPr>
          <p:cNvPr id="4" name="Grafik 3">
            <a:extLst>
              <a:ext uri="{FF2B5EF4-FFF2-40B4-BE49-F238E27FC236}">
                <a16:creationId xmlns:a16="http://schemas.microsoft.com/office/drawing/2014/main" id="{FF87D3FF-34C7-F0A1-4986-D6A52E37C2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84027" y="361925"/>
            <a:ext cx="1794718" cy="537402"/>
          </a:xfrm>
          <a:prstGeom prst="rect">
            <a:avLst/>
          </a:prstGeom>
        </p:spPr>
      </p:pic>
    </p:spTree>
    <p:extLst>
      <p:ext uri="{BB962C8B-B14F-4D97-AF65-F5344CB8AC3E}">
        <p14:creationId xmlns:p14="http://schemas.microsoft.com/office/powerpoint/2010/main" val="3598780369"/>
      </p:ext>
    </p:extLst>
  </p:cSld>
  <p:clrMapOvr>
    <a:masterClrMapping/>
  </p:clrMapOvr>
  <p:extLst>
    <p:ext uri="{DCECCB84-F9BA-43D5-87BE-67443E8EF086}">
      <p15:sldGuideLst xmlns:p15="http://schemas.microsoft.com/office/powerpoint/2012/main">
        <p15:guide id="3" orient="horz" pos="2296">
          <p15:clr>
            <a:srgbClr val="9FCC3B"/>
          </p15:clr>
        </p15:guide>
        <p15:guide id="4" orient="horz" pos="2652">
          <p15:clr>
            <a:srgbClr val="FBAE40"/>
          </p15:clr>
        </p15:guide>
        <p15:guide id="5" orient="horz" pos="1933">
          <p15:clr>
            <a:srgbClr val="9FCC3B"/>
          </p15:clr>
        </p15:guide>
        <p15:guide id="6" orient="horz" pos="3799">
          <p15:clr>
            <a:srgbClr val="9FCC3B"/>
          </p15:clr>
        </p15:guide>
        <p15:guide id="11" pos="279">
          <p15:clr>
            <a:srgbClr val="FDE53C"/>
          </p15:clr>
        </p15:guide>
        <p15:guide id="12" pos="6856">
          <p15:clr>
            <a:srgbClr val="FDE53C"/>
          </p15:clr>
        </p15:guide>
        <p15:guide id="14" orient="horz" pos="2137">
          <p15:clr>
            <a:srgbClr val="9FCC3B"/>
          </p15:clr>
        </p15:guide>
        <p15:guide id="15" orient="horz" pos="3158">
          <p15:clr>
            <a:srgbClr val="FBAE40"/>
          </p15:clr>
        </p15:guide>
        <p15:guide id="16" orient="horz" pos="3657">
          <p15:clr>
            <a:srgbClr val="FBAE40"/>
          </p15:clr>
        </p15:guide>
        <p15:guide id="17" orient="horz" pos="1366">
          <p15:clr>
            <a:srgbClr val="FDE53C"/>
          </p15:clr>
        </p15:guide>
        <p15:guide id="18" pos="1504">
          <p15:clr>
            <a:srgbClr val="FDE53C"/>
          </p15:clr>
        </p15:guide>
        <p15:guide id="19" orient="horz" pos="2805">
          <p15:clr>
            <a:srgbClr val="9FCC3B"/>
          </p15:clr>
        </p15:guide>
        <p15:guide id="20" orient="horz" pos="3302">
          <p15:clr>
            <a:srgbClr val="9FCC3B"/>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24_Abbildungen links breiter, Text rechts 1-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9F3CDC2-6E1C-0E52-A872-1FC4E2DF672A}"/>
              </a:ext>
            </a:extLst>
          </p:cNvPr>
          <p:cNvSpPr>
            <a:spLocks noGrp="1"/>
          </p:cNvSpPr>
          <p:nvPr>
            <p:ph type="pic" sz="quarter" idx="19"/>
          </p:nvPr>
        </p:nvSpPr>
        <p:spPr>
          <a:xfrm>
            <a:off x="0" y="2168531"/>
            <a:ext cx="7679745" cy="4689465"/>
          </a:xfrm>
          <a:prstGeom prst="rect">
            <a:avLst/>
          </a:prstGeom>
          <a:solidFill>
            <a:srgbClr val="B9D0C8"/>
          </a:solidFill>
        </p:spPr>
        <p:txBody>
          <a:bodyPr/>
          <a:lstStyle/>
          <a:p>
            <a:r>
              <a:rPr lang="de-DE"/>
              <a:t>Bild durch Klicken auf Symbol hinzufügen</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sp>
        <p:nvSpPr>
          <p:cNvPr id="6" name="Textplatzhalter 29">
            <a:extLst>
              <a:ext uri="{FF2B5EF4-FFF2-40B4-BE49-F238E27FC236}">
                <a16:creationId xmlns:a16="http://schemas.microsoft.com/office/drawing/2014/main" id="{25C3164D-83A8-B4B5-D977-25A7DC3E64E9}"/>
              </a:ext>
            </a:extLst>
          </p:cNvPr>
          <p:cNvSpPr>
            <a:spLocks noGrp="1"/>
          </p:cNvSpPr>
          <p:nvPr>
            <p:ph type="body" sz="quarter" idx="20" hasCustomPrompt="1"/>
          </p:nvPr>
        </p:nvSpPr>
        <p:spPr>
          <a:xfrm>
            <a:off x="8486867" y="6237289"/>
            <a:ext cx="2284934" cy="360362"/>
          </a:xfrm>
          <a:prstGeom prst="rect">
            <a:avLst/>
          </a:prstGeom>
        </p:spPr>
        <p:txBody>
          <a:bodyPr anchor="b" anchorCtr="0"/>
          <a:lstStyle>
            <a:lvl1pPr algn="l">
              <a:lnSpc>
                <a:spcPts val="900"/>
              </a:lnSpc>
              <a:spcBef>
                <a:spcPts val="0"/>
              </a:spcBef>
              <a:defRPr sz="700"/>
            </a:lvl1pPr>
          </a:lstStyle>
          <a:p>
            <a:pPr lvl="0"/>
            <a:r>
              <a:rPr lang="de-DE"/>
              <a:t>1 bis max. 3 Zeilen; Bildbeschreibung, Copyright; Franklin </a:t>
            </a:r>
            <a:r>
              <a:rPr lang="de-DE" err="1"/>
              <a:t>Gothic</a:t>
            </a:r>
            <a:r>
              <a:rPr lang="de-DE"/>
              <a:t> Book, 7 </a:t>
            </a:r>
            <a:r>
              <a:rPr lang="de-DE" err="1"/>
              <a:t>pt</a:t>
            </a:r>
            <a:r>
              <a:rPr lang="de-DE"/>
              <a:t>, Zeilenabstand 9, linksbündig</a:t>
            </a:r>
          </a:p>
        </p:txBody>
      </p:sp>
      <p:pic>
        <p:nvPicPr>
          <p:cNvPr id="7" name="Picture 20">
            <a:extLst>
              <a:ext uri="{FF2B5EF4-FFF2-40B4-BE49-F238E27FC236}">
                <a16:creationId xmlns:a16="http://schemas.microsoft.com/office/drawing/2014/main" id="{3D701F40-0CA7-D432-2F70-F2BF199D2A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flipV="1">
            <a:off x="8219466" y="6511754"/>
            <a:ext cx="176334" cy="68521"/>
          </a:xfrm>
          <a:prstGeom prst="rect">
            <a:avLst/>
          </a:prstGeom>
        </p:spPr>
      </p:pic>
      <p:cxnSp>
        <p:nvCxnSpPr>
          <p:cNvPr id="8" name="Straight Connector 21">
            <a:extLst>
              <a:ext uri="{FF2B5EF4-FFF2-40B4-BE49-F238E27FC236}">
                <a16:creationId xmlns:a16="http://schemas.microsoft.com/office/drawing/2014/main" id="{810339DB-783E-95E2-8591-E0CDB8592B39}"/>
              </a:ext>
            </a:extLst>
          </p:cNvPr>
          <p:cNvCxnSpPr>
            <a:cxnSpLocks/>
          </p:cNvCxnSpPr>
          <p:nvPr userDrawn="1"/>
        </p:nvCxnSpPr>
        <p:spPr>
          <a:xfrm>
            <a:off x="7950200" y="2168531"/>
            <a:ext cx="0" cy="46894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Straight Connector 18">
            <a:extLst>
              <a:ext uri="{FF2B5EF4-FFF2-40B4-BE49-F238E27FC236}">
                <a16:creationId xmlns:a16="http://schemas.microsoft.com/office/drawing/2014/main" id="{DECFC6CA-C09B-4ACF-3641-8C9469656FBB}"/>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3B656307-F774-356B-FF4F-01DBA0F77488}"/>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3" name="Titel 2">
            <a:extLst>
              <a:ext uri="{FF2B5EF4-FFF2-40B4-BE49-F238E27FC236}">
                <a16:creationId xmlns:a16="http://schemas.microsoft.com/office/drawing/2014/main" id="{175AC144-50DF-F3C3-3618-01C6E96012A7}"/>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1" name="Textplatzhalter 10">
            <a:extLst>
              <a:ext uri="{FF2B5EF4-FFF2-40B4-BE49-F238E27FC236}">
                <a16:creationId xmlns:a16="http://schemas.microsoft.com/office/drawing/2014/main" id="{670048D2-6BFD-1DBC-C575-71564432504B}"/>
              </a:ext>
            </a:extLst>
          </p:cNvPr>
          <p:cNvSpPr>
            <a:spLocks noGrp="1"/>
          </p:cNvSpPr>
          <p:nvPr>
            <p:ph type="body" sz="quarter" idx="22" hasCustomPrompt="1"/>
          </p:nvPr>
        </p:nvSpPr>
        <p:spPr>
          <a:xfrm>
            <a:off x="8220075" y="2098800"/>
            <a:ext cx="3455987" cy="3851150"/>
          </a:xfrm>
        </p:spPr>
        <p:txBody>
          <a:bodyPr/>
          <a:lstStyle>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Tree>
    <p:extLst>
      <p:ext uri="{BB962C8B-B14F-4D97-AF65-F5344CB8AC3E}">
        <p14:creationId xmlns:p14="http://schemas.microsoft.com/office/powerpoint/2010/main" val="1077156441"/>
      </p:ext>
    </p:extLst>
  </p:cSld>
  <p:clrMapOvr>
    <a:masterClrMapping/>
  </p:clrMapOvr>
  <p:extLst>
    <p:ext uri="{DCECCB84-F9BA-43D5-87BE-67443E8EF086}">
      <p15:sldGuideLst xmlns:p15="http://schemas.microsoft.com/office/powerpoint/2012/main">
        <p15:guide id="1" pos="533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24_Text und Abbildungen hälf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6348413" y="2168525"/>
            <a:ext cx="5843587" cy="468947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6564313" y="6237288"/>
            <a:ext cx="5111749"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a:cxnSpLocks/>
          </p:cNvCxnSpPr>
          <p:nvPr userDrawn="1"/>
        </p:nvCxnSpPr>
        <p:spPr>
          <a:xfrm>
            <a:off x="6096000" y="2168525"/>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3265029" y="6237288"/>
            <a:ext cx="2326146" cy="360361"/>
          </a:xfrm>
          <a:prstGeom prst="rect">
            <a:avLst/>
          </a:prstGeom>
        </p:spPr>
        <p:txBody>
          <a:bodyPr anchor="b" anchorCtr="0"/>
          <a:lstStyle>
            <a:lvl1pPr algn="r">
              <a:lnSpc>
                <a:spcPts val="900"/>
              </a:lnSpc>
              <a:spcBef>
                <a:spcPts val="0"/>
              </a:spcBef>
              <a:defRPr sz="700"/>
            </a:lvl1pPr>
          </a:lstStyle>
          <a:p>
            <a:pPr lvl="0"/>
            <a:r>
              <a:rPr lang="de-DE"/>
              <a:t>1 bis max. 3 Zeilen; Bildbeschreibung, Copyright Franklin </a:t>
            </a:r>
            <a:r>
              <a:rPr lang="de-DE" err="1"/>
              <a:t>Gothic</a:t>
            </a:r>
            <a:r>
              <a:rPr lang="de-DE"/>
              <a:t> Book, 7 </a:t>
            </a:r>
            <a:r>
              <a:rPr lang="de-DE" err="1"/>
              <a:t>pt</a:t>
            </a:r>
            <a:r>
              <a:rPr lang="de-DE"/>
              <a:t>, Zeilenabstand 9, rechtsbündig</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52643" y="6508478"/>
            <a:ext cx="193967" cy="75373"/>
          </a:xfrm>
          <a:prstGeom prst="rect">
            <a:avLst/>
          </a:prstGeom>
        </p:spPr>
      </p:pic>
      <p:cxnSp>
        <p:nvCxnSpPr>
          <p:cNvPr id="3" name="Straight Connector 18">
            <a:extLst>
              <a:ext uri="{FF2B5EF4-FFF2-40B4-BE49-F238E27FC236}">
                <a16:creationId xmlns:a16="http://schemas.microsoft.com/office/drawing/2014/main" id="{D2D18241-A482-2190-AB17-A3709A6395F1}"/>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7A15BBC4-1BB6-4C91-A7B3-9E75BCF9D5B1}"/>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7" name="Titel 6">
            <a:extLst>
              <a:ext uri="{FF2B5EF4-FFF2-40B4-BE49-F238E27FC236}">
                <a16:creationId xmlns:a16="http://schemas.microsoft.com/office/drawing/2014/main" id="{63E3954F-D473-F29E-A520-E26E07AEC828}"/>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1" name="Textplatzhalter 10">
            <a:extLst>
              <a:ext uri="{FF2B5EF4-FFF2-40B4-BE49-F238E27FC236}">
                <a16:creationId xmlns:a16="http://schemas.microsoft.com/office/drawing/2014/main" id="{8454C09A-AC10-A62B-03BB-975A28A835C1}"/>
              </a:ext>
            </a:extLst>
          </p:cNvPr>
          <p:cNvSpPr>
            <a:spLocks noGrp="1"/>
          </p:cNvSpPr>
          <p:nvPr>
            <p:ph type="body" sz="quarter" idx="22" hasCustomPrompt="1"/>
          </p:nvPr>
        </p:nvSpPr>
        <p:spPr>
          <a:xfrm>
            <a:off x="514800" y="2098800"/>
            <a:ext cx="5328788"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Wenn es unten keine Bildbeschreibung gibt, den roten Pfeil mit weißem Kästchen überdecken. Das Bild rechts wird bei nur 1 Bild (z.B. Titel oder Beispielseiten) horizontal zentriert und oben an der zweiten Hilfslinie ausgerichtet. </a:t>
            </a:r>
          </a:p>
        </p:txBody>
      </p:sp>
    </p:spTree>
    <p:extLst>
      <p:ext uri="{BB962C8B-B14F-4D97-AF65-F5344CB8AC3E}">
        <p14:creationId xmlns:p14="http://schemas.microsoft.com/office/powerpoint/2010/main" val="2275037704"/>
      </p:ext>
    </p:extLst>
  </p:cSld>
  <p:clrMapOvr>
    <a:masterClrMapping/>
  </p:clrMapOvr>
  <p:extLst>
    <p:ext uri="{DCECCB84-F9BA-43D5-87BE-67443E8EF086}">
      <p15:sldGuideLst xmlns:p15="http://schemas.microsoft.com/office/powerpoint/2012/main">
        <p15:guide id="7" pos="4135">
          <p15:clr>
            <a:srgbClr val="FBAE40"/>
          </p15:clr>
        </p15:guide>
        <p15:guide id="8" pos="3840">
          <p15:clr>
            <a:srgbClr val="FBAE40"/>
          </p15:clr>
        </p15:guide>
        <p15:guide id="9" pos="3681">
          <p15:clr>
            <a:srgbClr val="FBAE40"/>
          </p15:clr>
        </p15:guide>
        <p15:guide id="10" pos="3999">
          <p15:clr>
            <a:srgbClr val="FBAE40"/>
          </p15:clr>
        </p15:guide>
        <p15:guide id="11" pos="352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24_Angebot">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6564313" y="6237288"/>
            <a:ext cx="5111749"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3" name="Straight Connector 18">
            <a:extLst>
              <a:ext uri="{FF2B5EF4-FFF2-40B4-BE49-F238E27FC236}">
                <a16:creationId xmlns:a16="http://schemas.microsoft.com/office/drawing/2014/main" id="{D2D18241-A482-2190-AB17-A3709A6395F1}"/>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7A15BBC4-1BB6-4C91-A7B3-9E75BCF9D5B1}"/>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7" name="Titel 6">
            <a:extLst>
              <a:ext uri="{FF2B5EF4-FFF2-40B4-BE49-F238E27FC236}">
                <a16:creationId xmlns:a16="http://schemas.microsoft.com/office/drawing/2014/main" id="{63E3954F-D473-F29E-A520-E26E07AEC828}"/>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1" name="Textplatzhalter 10">
            <a:extLst>
              <a:ext uri="{FF2B5EF4-FFF2-40B4-BE49-F238E27FC236}">
                <a16:creationId xmlns:a16="http://schemas.microsoft.com/office/drawing/2014/main" id="{8454C09A-AC10-A62B-03BB-975A28A835C1}"/>
              </a:ext>
            </a:extLst>
          </p:cNvPr>
          <p:cNvSpPr>
            <a:spLocks noGrp="1"/>
          </p:cNvSpPr>
          <p:nvPr>
            <p:ph type="body" sz="quarter" idx="22" hasCustomPrompt="1"/>
          </p:nvPr>
        </p:nvSpPr>
        <p:spPr>
          <a:xfrm>
            <a:off x="976388" y="2098801"/>
            <a:ext cx="2916797" cy="322138"/>
          </a:xfrm>
        </p:spPr>
        <p:txBody>
          <a:bodyPr/>
          <a:lstStyle>
            <a:lvl1pPr algn="ctr">
              <a:defRPr>
                <a:latin typeface="Franklin Gothic Demi" panose="020B0703020102020204" pitchFamily="34" charset="0"/>
              </a:defRPr>
            </a:lvl1pPr>
            <a:lvl3pPr>
              <a:lnSpc>
                <a:spcPts val="1400"/>
              </a:lnSpc>
              <a:defRPr/>
            </a:lvl3pPr>
          </a:lstStyle>
          <a:p>
            <a:pPr lvl="0"/>
            <a:r>
              <a:rPr lang="de-DE"/>
              <a:t>Name BASIC</a:t>
            </a:r>
          </a:p>
        </p:txBody>
      </p:sp>
      <p:sp>
        <p:nvSpPr>
          <p:cNvPr id="5" name="Rechteck 4">
            <a:extLst>
              <a:ext uri="{FF2B5EF4-FFF2-40B4-BE49-F238E27FC236}">
                <a16:creationId xmlns:a16="http://schemas.microsoft.com/office/drawing/2014/main" id="{B0883F83-9515-F971-EE5F-BE948F54BF07}"/>
              </a:ext>
            </a:extLst>
          </p:cNvPr>
          <p:cNvSpPr/>
          <p:nvPr userDrawn="1"/>
        </p:nvSpPr>
        <p:spPr>
          <a:xfrm>
            <a:off x="976391" y="2420938"/>
            <a:ext cx="2916796" cy="3221995"/>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3"/>
              </a:buClr>
            </a:pPr>
            <a:endParaRPr lang="de-DE" sz="800">
              <a:solidFill>
                <a:schemeClr val="tx1"/>
              </a:solidFill>
              <a:latin typeface="Franklin Gothic Book" panose="020B0503020102020204" pitchFamily="34" charset="0"/>
            </a:endParaRPr>
          </a:p>
        </p:txBody>
      </p:sp>
      <p:sp>
        <p:nvSpPr>
          <p:cNvPr id="9" name="Rechteck 8">
            <a:extLst>
              <a:ext uri="{FF2B5EF4-FFF2-40B4-BE49-F238E27FC236}">
                <a16:creationId xmlns:a16="http://schemas.microsoft.com/office/drawing/2014/main" id="{DAE74775-1884-B104-46AF-0B557F294A83}"/>
              </a:ext>
            </a:extLst>
          </p:cNvPr>
          <p:cNvSpPr/>
          <p:nvPr userDrawn="1"/>
        </p:nvSpPr>
        <p:spPr>
          <a:xfrm>
            <a:off x="976390" y="5880276"/>
            <a:ext cx="2916795" cy="354556"/>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3"/>
              </a:buClr>
            </a:pPr>
            <a:endParaRPr lang="de-DE" sz="1600">
              <a:solidFill>
                <a:schemeClr val="tx1"/>
              </a:solidFill>
              <a:latin typeface="Franklin Gothic Demi" panose="020B0703020102020204" pitchFamily="34" charset="0"/>
            </a:endParaRPr>
          </a:p>
        </p:txBody>
      </p:sp>
      <p:sp>
        <p:nvSpPr>
          <p:cNvPr id="12" name="Rechteck 11">
            <a:extLst>
              <a:ext uri="{FF2B5EF4-FFF2-40B4-BE49-F238E27FC236}">
                <a16:creationId xmlns:a16="http://schemas.microsoft.com/office/drawing/2014/main" id="{5EDCDFAB-41EB-E81D-54FA-D86813C343D2}"/>
              </a:ext>
            </a:extLst>
          </p:cNvPr>
          <p:cNvSpPr/>
          <p:nvPr userDrawn="1"/>
        </p:nvSpPr>
        <p:spPr>
          <a:xfrm>
            <a:off x="4630126" y="2420938"/>
            <a:ext cx="2916796" cy="3221995"/>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3"/>
              </a:buClr>
            </a:pPr>
            <a:endParaRPr lang="de-DE" sz="800">
              <a:solidFill>
                <a:schemeClr val="tx1"/>
              </a:solidFill>
              <a:latin typeface="Franklin Gothic Book" panose="020B0503020102020204" pitchFamily="34" charset="0"/>
            </a:endParaRPr>
          </a:p>
        </p:txBody>
      </p:sp>
      <p:sp>
        <p:nvSpPr>
          <p:cNvPr id="14" name="Rechteck 13">
            <a:extLst>
              <a:ext uri="{FF2B5EF4-FFF2-40B4-BE49-F238E27FC236}">
                <a16:creationId xmlns:a16="http://schemas.microsoft.com/office/drawing/2014/main" id="{CEF0A290-38CD-2172-7DC7-F44B0C905F0B}"/>
              </a:ext>
            </a:extLst>
          </p:cNvPr>
          <p:cNvSpPr/>
          <p:nvPr userDrawn="1"/>
        </p:nvSpPr>
        <p:spPr>
          <a:xfrm>
            <a:off x="8283862" y="2420938"/>
            <a:ext cx="2916796" cy="3221995"/>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3"/>
              </a:buClr>
            </a:pPr>
            <a:endParaRPr lang="de-DE" sz="800">
              <a:solidFill>
                <a:schemeClr val="tx1"/>
              </a:solidFill>
              <a:latin typeface="Franklin Gothic Book" panose="020B0503020102020204" pitchFamily="34" charset="0"/>
            </a:endParaRPr>
          </a:p>
        </p:txBody>
      </p:sp>
      <p:sp>
        <p:nvSpPr>
          <p:cNvPr id="16" name="Textplatzhalter 10">
            <a:extLst>
              <a:ext uri="{FF2B5EF4-FFF2-40B4-BE49-F238E27FC236}">
                <a16:creationId xmlns:a16="http://schemas.microsoft.com/office/drawing/2014/main" id="{A3C086F9-6694-AF59-0679-AD5E4E73E035}"/>
              </a:ext>
            </a:extLst>
          </p:cNvPr>
          <p:cNvSpPr>
            <a:spLocks noGrp="1"/>
          </p:cNvSpPr>
          <p:nvPr>
            <p:ph type="body" sz="quarter" idx="23" hasCustomPrompt="1"/>
          </p:nvPr>
        </p:nvSpPr>
        <p:spPr>
          <a:xfrm>
            <a:off x="8283863" y="2098800"/>
            <a:ext cx="2916795" cy="322138"/>
          </a:xfrm>
        </p:spPr>
        <p:txBody>
          <a:bodyPr/>
          <a:lstStyle>
            <a:lvl1pPr algn="ctr">
              <a:defRPr>
                <a:latin typeface="Franklin Gothic Demi" panose="020B0703020102020204" pitchFamily="34" charset="0"/>
              </a:defRPr>
            </a:lvl1pPr>
            <a:lvl3pPr>
              <a:lnSpc>
                <a:spcPts val="1400"/>
              </a:lnSpc>
              <a:defRPr/>
            </a:lvl3pPr>
          </a:lstStyle>
          <a:p>
            <a:pPr lvl="0"/>
            <a:r>
              <a:rPr lang="de-DE"/>
              <a:t>Name PREMIUM PLUS</a:t>
            </a:r>
          </a:p>
        </p:txBody>
      </p:sp>
      <p:sp>
        <p:nvSpPr>
          <p:cNvPr id="17" name="Textplatzhalter 10">
            <a:extLst>
              <a:ext uri="{FF2B5EF4-FFF2-40B4-BE49-F238E27FC236}">
                <a16:creationId xmlns:a16="http://schemas.microsoft.com/office/drawing/2014/main" id="{D998B513-9BF1-41EC-BD9C-53D88FD8639B}"/>
              </a:ext>
            </a:extLst>
          </p:cNvPr>
          <p:cNvSpPr>
            <a:spLocks noGrp="1"/>
          </p:cNvSpPr>
          <p:nvPr>
            <p:ph type="body" sz="quarter" idx="24" hasCustomPrompt="1"/>
          </p:nvPr>
        </p:nvSpPr>
        <p:spPr>
          <a:xfrm>
            <a:off x="4630125" y="2098800"/>
            <a:ext cx="2916797" cy="322138"/>
          </a:xfrm>
        </p:spPr>
        <p:txBody>
          <a:bodyPr/>
          <a:lstStyle>
            <a:lvl1pPr algn="ctr">
              <a:defRPr>
                <a:latin typeface="Franklin Gothic Demi" panose="020B0703020102020204" pitchFamily="34" charset="0"/>
              </a:defRPr>
            </a:lvl1pPr>
            <a:lvl3pPr>
              <a:lnSpc>
                <a:spcPts val="1400"/>
              </a:lnSpc>
              <a:defRPr/>
            </a:lvl3pPr>
          </a:lstStyle>
          <a:p>
            <a:pPr lvl="0"/>
            <a:r>
              <a:rPr lang="de-DE"/>
              <a:t>Name PREMIUM</a:t>
            </a:r>
          </a:p>
        </p:txBody>
      </p:sp>
      <p:sp>
        <p:nvSpPr>
          <p:cNvPr id="18" name="Textplatzhalter 10">
            <a:extLst>
              <a:ext uri="{FF2B5EF4-FFF2-40B4-BE49-F238E27FC236}">
                <a16:creationId xmlns:a16="http://schemas.microsoft.com/office/drawing/2014/main" id="{E9FC92FD-D6EE-C006-C586-C56C84CF649B}"/>
              </a:ext>
            </a:extLst>
          </p:cNvPr>
          <p:cNvSpPr>
            <a:spLocks noGrp="1"/>
          </p:cNvSpPr>
          <p:nvPr>
            <p:ph type="body" sz="quarter" idx="25" hasCustomPrompt="1"/>
          </p:nvPr>
        </p:nvSpPr>
        <p:spPr>
          <a:xfrm>
            <a:off x="1160387" y="5880276"/>
            <a:ext cx="2548800" cy="354556"/>
          </a:xfrm>
        </p:spPr>
        <p:txBody>
          <a:bodyPr anchor="ctr" anchorCtr="1">
            <a:noAutofit/>
          </a:bodyPr>
          <a:lstStyle>
            <a:lvl1pPr algn="ctr">
              <a:defRPr>
                <a:latin typeface="Franklin Gothic Demi" panose="020B0703020102020204" pitchFamily="34" charset="0"/>
              </a:defRPr>
            </a:lvl1pPr>
            <a:lvl3pPr>
              <a:lnSpc>
                <a:spcPts val="1400"/>
              </a:lnSpc>
              <a:defRPr/>
            </a:lvl3pPr>
          </a:lstStyle>
          <a:p>
            <a:pPr lvl="0"/>
            <a:r>
              <a:rPr lang="de-DE"/>
              <a:t>Preis</a:t>
            </a:r>
          </a:p>
        </p:txBody>
      </p:sp>
      <p:sp>
        <p:nvSpPr>
          <p:cNvPr id="23" name="Rechteck 22">
            <a:extLst>
              <a:ext uri="{FF2B5EF4-FFF2-40B4-BE49-F238E27FC236}">
                <a16:creationId xmlns:a16="http://schemas.microsoft.com/office/drawing/2014/main" id="{49599545-2F1B-3D2D-4E29-0CD1C4902F17}"/>
              </a:ext>
            </a:extLst>
          </p:cNvPr>
          <p:cNvSpPr/>
          <p:nvPr userDrawn="1"/>
        </p:nvSpPr>
        <p:spPr>
          <a:xfrm>
            <a:off x="4630125" y="5880276"/>
            <a:ext cx="2916795" cy="354556"/>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3"/>
              </a:buClr>
            </a:pPr>
            <a:endParaRPr lang="de-DE" sz="1600">
              <a:solidFill>
                <a:schemeClr val="tx1"/>
              </a:solidFill>
              <a:latin typeface="Franklin Gothic Demi" panose="020B0703020102020204" pitchFamily="34" charset="0"/>
            </a:endParaRPr>
          </a:p>
        </p:txBody>
      </p:sp>
      <p:sp>
        <p:nvSpPr>
          <p:cNvPr id="24" name="Textplatzhalter 10">
            <a:extLst>
              <a:ext uri="{FF2B5EF4-FFF2-40B4-BE49-F238E27FC236}">
                <a16:creationId xmlns:a16="http://schemas.microsoft.com/office/drawing/2014/main" id="{F745F06B-E131-4DA8-3D1F-0FEF21A6284D}"/>
              </a:ext>
            </a:extLst>
          </p:cNvPr>
          <p:cNvSpPr>
            <a:spLocks noGrp="1"/>
          </p:cNvSpPr>
          <p:nvPr>
            <p:ph type="body" sz="quarter" idx="26" hasCustomPrompt="1"/>
          </p:nvPr>
        </p:nvSpPr>
        <p:spPr>
          <a:xfrm>
            <a:off x="4814122" y="5880276"/>
            <a:ext cx="2548800" cy="354556"/>
          </a:xfrm>
        </p:spPr>
        <p:txBody>
          <a:bodyPr anchor="ctr" anchorCtr="1">
            <a:noAutofit/>
          </a:bodyPr>
          <a:lstStyle>
            <a:lvl1pPr algn="ctr">
              <a:defRPr>
                <a:latin typeface="Franklin Gothic Demi" panose="020B0703020102020204" pitchFamily="34" charset="0"/>
              </a:defRPr>
            </a:lvl1pPr>
            <a:lvl3pPr>
              <a:lnSpc>
                <a:spcPts val="1400"/>
              </a:lnSpc>
              <a:defRPr/>
            </a:lvl3pPr>
          </a:lstStyle>
          <a:p>
            <a:pPr lvl="0"/>
            <a:r>
              <a:rPr lang="de-DE"/>
              <a:t>Preis</a:t>
            </a:r>
          </a:p>
        </p:txBody>
      </p:sp>
      <p:sp>
        <p:nvSpPr>
          <p:cNvPr id="25" name="Rechteck 24">
            <a:extLst>
              <a:ext uri="{FF2B5EF4-FFF2-40B4-BE49-F238E27FC236}">
                <a16:creationId xmlns:a16="http://schemas.microsoft.com/office/drawing/2014/main" id="{4085F904-26BC-F007-693D-016273C9694D}"/>
              </a:ext>
            </a:extLst>
          </p:cNvPr>
          <p:cNvSpPr/>
          <p:nvPr userDrawn="1"/>
        </p:nvSpPr>
        <p:spPr>
          <a:xfrm>
            <a:off x="8283860" y="5878800"/>
            <a:ext cx="2916795" cy="354556"/>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3"/>
              </a:buClr>
            </a:pPr>
            <a:endParaRPr lang="de-DE" sz="1600">
              <a:solidFill>
                <a:schemeClr val="tx1"/>
              </a:solidFill>
              <a:latin typeface="Franklin Gothic Demi" panose="020B0703020102020204" pitchFamily="34" charset="0"/>
            </a:endParaRPr>
          </a:p>
        </p:txBody>
      </p:sp>
      <p:sp>
        <p:nvSpPr>
          <p:cNvPr id="26" name="Textplatzhalter 10">
            <a:extLst>
              <a:ext uri="{FF2B5EF4-FFF2-40B4-BE49-F238E27FC236}">
                <a16:creationId xmlns:a16="http://schemas.microsoft.com/office/drawing/2014/main" id="{F3F2F16F-53FF-9D77-7C15-2919FC57A519}"/>
              </a:ext>
            </a:extLst>
          </p:cNvPr>
          <p:cNvSpPr>
            <a:spLocks noGrp="1"/>
          </p:cNvSpPr>
          <p:nvPr>
            <p:ph type="body" sz="quarter" idx="27" hasCustomPrompt="1"/>
          </p:nvPr>
        </p:nvSpPr>
        <p:spPr>
          <a:xfrm>
            <a:off x="8467857" y="5878800"/>
            <a:ext cx="2548800" cy="354556"/>
          </a:xfrm>
        </p:spPr>
        <p:txBody>
          <a:bodyPr anchor="ctr" anchorCtr="1">
            <a:noAutofit/>
          </a:bodyPr>
          <a:lstStyle>
            <a:lvl1pPr algn="ctr">
              <a:defRPr>
                <a:latin typeface="Franklin Gothic Demi" panose="020B0703020102020204" pitchFamily="34" charset="0"/>
              </a:defRPr>
            </a:lvl1pPr>
            <a:lvl3pPr>
              <a:lnSpc>
                <a:spcPts val="1400"/>
              </a:lnSpc>
              <a:defRPr/>
            </a:lvl3pPr>
          </a:lstStyle>
          <a:p>
            <a:pPr lvl="0"/>
            <a:r>
              <a:rPr lang="de-DE"/>
              <a:t>Preis</a:t>
            </a:r>
          </a:p>
        </p:txBody>
      </p:sp>
      <p:sp>
        <p:nvSpPr>
          <p:cNvPr id="28" name="Textplatzhalter 27">
            <a:extLst>
              <a:ext uri="{FF2B5EF4-FFF2-40B4-BE49-F238E27FC236}">
                <a16:creationId xmlns:a16="http://schemas.microsoft.com/office/drawing/2014/main" id="{74B3E429-9CB9-4824-6AF7-6F5ED7457D91}"/>
              </a:ext>
            </a:extLst>
          </p:cNvPr>
          <p:cNvSpPr>
            <a:spLocks noGrp="1"/>
          </p:cNvSpPr>
          <p:nvPr>
            <p:ph type="body" sz="quarter" idx="28" hasCustomPrompt="1"/>
          </p:nvPr>
        </p:nvSpPr>
        <p:spPr>
          <a:xfrm>
            <a:off x="1054481" y="2451729"/>
            <a:ext cx="2760617" cy="3095631"/>
          </a:xfrm>
        </p:spPr>
        <p:txBody>
          <a:bodyPr/>
          <a:lstStyle/>
          <a:p>
            <a:pPr marL="0" marR="0" lvl="0" indent="0" algn="l" defTabSz="914400" rtl="0" eaLnBrk="1" fontAlgn="auto" latinLnBrk="0" hangingPunct="1">
              <a:lnSpc>
                <a:spcPts val="2000"/>
              </a:lnSpc>
              <a:spcBef>
                <a:spcPts val="700"/>
              </a:spcBef>
              <a:spcAft>
                <a:spcPts val="0"/>
              </a:spcAft>
              <a:buClrTx/>
              <a:buSzTx/>
              <a:buFont typeface="Arial" panose="020B0604020202020204" pitchFamily="34" charset="0"/>
              <a:buNone/>
              <a:tabLst/>
              <a:defRPr/>
            </a:pPr>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
        <p:nvSpPr>
          <p:cNvPr id="29" name="Textplatzhalter 27">
            <a:extLst>
              <a:ext uri="{FF2B5EF4-FFF2-40B4-BE49-F238E27FC236}">
                <a16:creationId xmlns:a16="http://schemas.microsoft.com/office/drawing/2014/main" id="{A1C3DF22-877C-0DD2-56E4-9E12D94758EC}"/>
              </a:ext>
            </a:extLst>
          </p:cNvPr>
          <p:cNvSpPr>
            <a:spLocks noGrp="1"/>
          </p:cNvSpPr>
          <p:nvPr>
            <p:ph type="body" sz="quarter" idx="29" hasCustomPrompt="1"/>
          </p:nvPr>
        </p:nvSpPr>
        <p:spPr>
          <a:xfrm>
            <a:off x="4708216" y="2451729"/>
            <a:ext cx="2760617" cy="3095631"/>
          </a:xfrm>
        </p:spPr>
        <p:txBody>
          <a:bodyPr/>
          <a:lstStyle/>
          <a:p>
            <a:pPr marL="0" marR="0" lvl="0" indent="0" algn="l" defTabSz="914400" rtl="0" eaLnBrk="1" fontAlgn="auto" latinLnBrk="0" hangingPunct="1">
              <a:lnSpc>
                <a:spcPts val="2000"/>
              </a:lnSpc>
              <a:spcBef>
                <a:spcPts val="700"/>
              </a:spcBef>
              <a:spcAft>
                <a:spcPts val="0"/>
              </a:spcAft>
              <a:buClrTx/>
              <a:buSzTx/>
              <a:buFont typeface="Arial" panose="020B0604020202020204" pitchFamily="34" charset="0"/>
              <a:buNone/>
              <a:tabLst/>
              <a:defRPr/>
            </a:pPr>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
        <p:nvSpPr>
          <p:cNvPr id="33" name="Textplatzhalter 27">
            <a:extLst>
              <a:ext uri="{FF2B5EF4-FFF2-40B4-BE49-F238E27FC236}">
                <a16:creationId xmlns:a16="http://schemas.microsoft.com/office/drawing/2014/main" id="{4F8A89F5-38B6-343F-04A5-4B487000CAB2}"/>
              </a:ext>
            </a:extLst>
          </p:cNvPr>
          <p:cNvSpPr>
            <a:spLocks noGrp="1"/>
          </p:cNvSpPr>
          <p:nvPr>
            <p:ph type="body" sz="quarter" idx="30" hasCustomPrompt="1"/>
          </p:nvPr>
        </p:nvSpPr>
        <p:spPr>
          <a:xfrm>
            <a:off x="8361952" y="2451729"/>
            <a:ext cx="2760617" cy="3095631"/>
          </a:xfrm>
        </p:spPr>
        <p:txBody>
          <a:bodyPr/>
          <a:lstStyle/>
          <a:p>
            <a:pPr marL="0" marR="0" lvl="0" indent="0" algn="l" defTabSz="914400" rtl="0" eaLnBrk="1" fontAlgn="auto" latinLnBrk="0" hangingPunct="1">
              <a:lnSpc>
                <a:spcPts val="2000"/>
              </a:lnSpc>
              <a:spcBef>
                <a:spcPts val="700"/>
              </a:spcBef>
              <a:spcAft>
                <a:spcPts val="0"/>
              </a:spcAft>
              <a:buClrTx/>
              <a:buSzTx/>
              <a:buFont typeface="Arial" panose="020B0604020202020204" pitchFamily="34" charset="0"/>
              <a:buNone/>
              <a:tabLst/>
              <a:defRPr/>
            </a:pPr>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Tree>
    <p:extLst>
      <p:ext uri="{BB962C8B-B14F-4D97-AF65-F5344CB8AC3E}">
        <p14:creationId xmlns:p14="http://schemas.microsoft.com/office/powerpoint/2010/main" val="1264680826"/>
      </p:ext>
    </p:extLst>
  </p:cSld>
  <p:clrMapOvr>
    <a:masterClrMapping/>
  </p:clrMapOvr>
  <p:extLst>
    <p:ext uri="{DCECCB84-F9BA-43D5-87BE-67443E8EF086}">
      <p15:sldGuideLst xmlns:p15="http://schemas.microsoft.com/office/powerpoint/2012/main">
        <p15:guide id="7" pos="4135">
          <p15:clr>
            <a:srgbClr val="FBAE40"/>
          </p15:clr>
        </p15:guide>
        <p15:guide id="8" pos="3840">
          <p15:clr>
            <a:srgbClr val="FBAE40"/>
          </p15:clr>
        </p15:guide>
        <p15:guide id="9" pos="3681">
          <p15:clr>
            <a:srgbClr val="FBAE40"/>
          </p15:clr>
        </p15:guide>
        <p15:guide id="10" pos="3999">
          <p15:clr>
            <a:srgbClr val="FBAE40"/>
          </p15:clr>
        </p15:guide>
        <p15:guide id="11" pos="352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24_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64B824-5688-32DF-261C-4F7F3D0A99EC}"/>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3" name="Fußzeilenplatzhalter 2">
            <a:extLst>
              <a:ext uri="{FF2B5EF4-FFF2-40B4-BE49-F238E27FC236}">
                <a16:creationId xmlns:a16="http://schemas.microsoft.com/office/drawing/2014/main" id="{14CF579A-A483-16D6-000F-26F519B4B097}"/>
              </a:ext>
            </a:extLst>
          </p:cNvPr>
          <p:cNvSpPr>
            <a:spLocks noGrp="1"/>
          </p:cNvSpPr>
          <p:nvPr>
            <p:ph type="ftr" sz="quarter" idx="10"/>
          </p:nvPr>
        </p:nvSpPr>
        <p:spPr/>
        <p:txBody>
          <a:bodyPr/>
          <a:lstStyle/>
          <a:p>
            <a:r>
              <a:rPr lang="de-DE"/>
              <a:t>Regionaler Mittelstand</a:t>
            </a:r>
          </a:p>
        </p:txBody>
      </p:sp>
      <p:sp>
        <p:nvSpPr>
          <p:cNvPr id="4" name="Foliennummernplatzhalter 3">
            <a:extLst>
              <a:ext uri="{FF2B5EF4-FFF2-40B4-BE49-F238E27FC236}">
                <a16:creationId xmlns:a16="http://schemas.microsoft.com/office/drawing/2014/main" id="{5DD71038-4033-9B5A-CECE-761252C4745E}"/>
              </a:ext>
            </a:extLst>
          </p:cNvPr>
          <p:cNvSpPr>
            <a:spLocks noGrp="1"/>
          </p:cNvSpPr>
          <p:nvPr>
            <p:ph type="sldNum" sz="quarter" idx="11"/>
          </p:nvPr>
        </p:nvSpPr>
        <p:spPr/>
        <p:txBody>
          <a:bodyPr/>
          <a:lstStyle/>
          <a:p>
            <a:fld id="{8F4F06AB-2524-4CD8-80D4-85B41CAB7F17}" type="slidenum">
              <a:rPr lang="de-DE" smtClean="0"/>
              <a:pPr/>
              <a:t>‹Nr.›</a:t>
            </a:fld>
            <a:endParaRPr lang="de-DE"/>
          </a:p>
        </p:txBody>
      </p:sp>
      <p:sp>
        <p:nvSpPr>
          <p:cNvPr id="6" name="Textplatzhalter 5">
            <a:extLst>
              <a:ext uri="{FF2B5EF4-FFF2-40B4-BE49-F238E27FC236}">
                <a16:creationId xmlns:a16="http://schemas.microsoft.com/office/drawing/2014/main" id="{E21B3292-B117-BF3B-58E3-0569DAAAB135}"/>
              </a:ext>
            </a:extLst>
          </p:cNvPr>
          <p:cNvSpPr>
            <a:spLocks noGrp="1"/>
          </p:cNvSpPr>
          <p:nvPr>
            <p:ph type="body" sz="quarter" idx="12" hasCustomPrompt="1"/>
          </p:nvPr>
        </p:nvSpPr>
        <p:spPr>
          <a:xfrm>
            <a:off x="9000000" y="3621600"/>
            <a:ext cx="1897200" cy="1598400"/>
          </a:xfrm>
        </p:spPr>
        <p:txBody>
          <a:bodyPr/>
          <a:lstStyle>
            <a:lvl1pPr>
              <a:lnSpc>
                <a:spcPts val="1400"/>
              </a:lnSpc>
              <a:defRPr sz="1000"/>
            </a:lvl1pPr>
          </a:lstStyle>
          <a:p>
            <a:pPr lvl="0"/>
            <a:r>
              <a:rPr lang="de-DE" err="1"/>
              <a:t>Erklärtext</a:t>
            </a:r>
            <a:r>
              <a:rPr lang="de-DE"/>
              <a:t>/Lesebeispiel als Fließtext in Franklin </a:t>
            </a:r>
            <a:r>
              <a:rPr lang="de-DE" err="1"/>
              <a:t>Gothic</a:t>
            </a:r>
            <a:r>
              <a:rPr lang="de-DE"/>
              <a:t> Book, 10 </a:t>
            </a:r>
            <a:r>
              <a:rPr lang="de-DE" err="1"/>
              <a:t>pt</a:t>
            </a:r>
            <a:r>
              <a:rPr lang="de-DE"/>
              <a:t>, Zeilenabstand 14 </a:t>
            </a:r>
            <a:r>
              <a:rPr lang="de-DE" err="1"/>
              <a:t>pt</a:t>
            </a:r>
            <a:r>
              <a:rPr lang="de-DE"/>
              <a:t>, Fettungen in Demi. Grüner Kasten dahinter (Farbe: Akzent 2) bleibt 5,5 cm breit, Höhe ist variabel je nach Textlänge. Positionierung: zentriert zum Diagrammbereich (blaue Hilfslinien).</a:t>
            </a:r>
          </a:p>
        </p:txBody>
      </p:sp>
      <p:sp>
        <p:nvSpPr>
          <p:cNvPr id="8" name="Textplatzhalter 7">
            <a:extLst>
              <a:ext uri="{FF2B5EF4-FFF2-40B4-BE49-F238E27FC236}">
                <a16:creationId xmlns:a16="http://schemas.microsoft.com/office/drawing/2014/main" id="{1E026056-E5EB-451C-13C1-C639B088B169}"/>
              </a:ext>
            </a:extLst>
          </p:cNvPr>
          <p:cNvSpPr>
            <a:spLocks noGrp="1"/>
          </p:cNvSpPr>
          <p:nvPr>
            <p:ph type="body" sz="quarter" idx="13" hasCustomPrompt="1"/>
          </p:nvPr>
        </p:nvSpPr>
        <p:spPr>
          <a:xfrm>
            <a:off x="514800" y="2098800"/>
            <a:ext cx="7704000" cy="547200"/>
          </a:xfrm>
        </p:spPr>
        <p:txBody>
          <a:bodyPr/>
          <a:lstStyle>
            <a:lvl1pPr algn="ctr">
              <a:defRPr>
                <a:latin typeface="Franklin Gothic Demi" panose="020B0703020102020204" pitchFamily="34" charset="0"/>
              </a:defRPr>
            </a:lvl1pPr>
          </a:lstStyle>
          <a:p>
            <a:pPr lvl="0"/>
            <a:r>
              <a:rPr lang="de-DE"/>
              <a:t>Diagrammüberschrift in Franklin </a:t>
            </a:r>
            <a:r>
              <a:rPr lang="de-DE" err="1"/>
              <a:t>Gothic</a:t>
            </a:r>
            <a:r>
              <a:rPr lang="de-DE"/>
              <a:t> Demi, 14 </a:t>
            </a:r>
            <a:r>
              <a:rPr lang="de-DE" err="1"/>
              <a:t>pt</a:t>
            </a:r>
            <a:r>
              <a:rPr lang="de-DE"/>
              <a:t>, Zeilenabstand 20 </a:t>
            </a:r>
            <a:r>
              <a:rPr lang="de-DE" err="1"/>
              <a:t>pt</a:t>
            </a:r>
            <a:r>
              <a:rPr lang="de-DE"/>
              <a:t>,</a:t>
            </a:r>
            <a:br>
              <a:rPr lang="de-DE"/>
            </a:br>
            <a:r>
              <a:rPr lang="de-DE"/>
              <a:t>gefettet in schwarz, zentriert zum Diagramm, max. zweizeilig</a:t>
            </a:r>
          </a:p>
        </p:txBody>
      </p:sp>
      <p:sp>
        <p:nvSpPr>
          <p:cNvPr id="9" name="Textplatzhalter 6">
            <a:extLst>
              <a:ext uri="{FF2B5EF4-FFF2-40B4-BE49-F238E27FC236}">
                <a16:creationId xmlns:a16="http://schemas.microsoft.com/office/drawing/2014/main" id="{B198D507-63A4-A78A-F9EE-A3854A409179}"/>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10" name="Textplatzhalter 29">
            <a:extLst>
              <a:ext uri="{FF2B5EF4-FFF2-40B4-BE49-F238E27FC236}">
                <a16:creationId xmlns:a16="http://schemas.microsoft.com/office/drawing/2014/main" id="{BB13402D-9A99-B53E-470C-A3031E7C47C1}"/>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Quelle: Fußnote Franklin </a:t>
            </a:r>
            <a:r>
              <a:rPr lang="de-DE" err="1"/>
              <a:t>Gothic</a:t>
            </a:r>
            <a:r>
              <a:rPr lang="de-DE"/>
              <a:t> Book, 7 </a:t>
            </a:r>
            <a:r>
              <a:rPr lang="de-DE" err="1"/>
              <a:t>pt</a:t>
            </a:r>
            <a:r>
              <a:rPr lang="de-DE"/>
              <a:t>, Zeilenabstand 9, rechtsbündig</a:t>
            </a:r>
          </a:p>
        </p:txBody>
      </p:sp>
      <p:cxnSp>
        <p:nvCxnSpPr>
          <p:cNvPr id="13" name="Straight Connector 18">
            <a:extLst>
              <a:ext uri="{FF2B5EF4-FFF2-40B4-BE49-F238E27FC236}">
                <a16:creationId xmlns:a16="http://schemas.microsoft.com/office/drawing/2014/main" id="{6C339F64-47D8-1A46-45EA-4C7D253FB6B0}"/>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961750"/>
      </p:ext>
    </p:extLst>
  </p:cSld>
  <p:clrMapOvr>
    <a:masterClrMapping/>
  </p:clrMapOvr>
  <p:extLst>
    <p:ext uri="{DCECCB84-F9BA-43D5-87BE-67443E8EF086}">
      <p15:sldGuideLst xmlns:p15="http://schemas.microsoft.com/office/powerpoint/2012/main">
        <p15:guide id="1" orient="horz" pos="1820">
          <p15:clr>
            <a:srgbClr val="547EBF"/>
          </p15:clr>
        </p15:guide>
        <p15:guide id="2" orient="horz" pos="3748">
          <p15:clr>
            <a:srgbClr val="547EB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24_Video u.a. Medien">
    <p:bg>
      <p:bgPr>
        <a:solidFill>
          <a:srgbClr val="B9D0C8"/>
        </a:solidFill>
        <a:effectLst/>
      </p:bgPr>
    </p:bg>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sp>
        <p:nvSpPr>
          <p:cNvPr id="3" name="Medienplatzhalter 2">
            <a:extLst>
              <a:ext uri="{FF2B5EF4-FFF2-40B4-BE49-F238E27FC236}">
                <a16:creationId xmlns:a16="http://schemas.microsoft.com/office/drawing/2014/main" id="{FCB19FE8-C7FA-0062-A78F-6EC98D7195E6}"/>
              </a:ext>
            </a:extLst>
          </p:cNvPr>
          <p:cNvSpPr>
            <a:spLocks noGrp="1"/>
          </p:cNvSpPr>
          <p:nvPr>
            <p:ph type="media" sz="quarter" idx="19"/>
          </p:nvPr>
        </p:nvSpPr>
        <p:spPr>
          <a:xfrm>
            <a:off x="515938" y="1677988"/>
            <a:ext cx="11160125" cy="4559300"/>
          </a:xfrm>
          <a:prstGeom prst="rect">
            <a:avLst/>
          </a:prstGeom>
        </p:spPr>
        <p:txBody>
          <a:bodyPr/>
          <a:lstStyle/>
          <a:p>
            <a:r>
              <a:rPr lang="de-DE"/>
              <a:t>Mediaclip durch Klicken auf Symbol hinzufügen</a:t>
            </a:r>
          </a:p>
        </p:txBody>
      </p:sp>
    </p:spTree>
    <p:extLst>
      <p:ext uri="{BB962C8B-B14F-4D97-AF65-F5344CB8AC3E}">
        <p14:creationId xmlns:p14="http://schemas.microsoft.com/office/powerpoint/2010/main" val="367692710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24_Mobil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E45DB78F-95D5-42C4-C493-483CFF1FAE90}"/>
              </a:ext>
            </a:extLst>
          </p:cNvPr>
          <p:cNvSpPr>
            <a:spLocks noGrp="1"/>
          </p:cNvSpPr>
          <p:nvPr>
            <p:ph type="pic" sz="quarter" idx="17"/>
          </p:nvPr>
        </p:nvSpPr>
        <p:spPr>
          <a:xfrm>
            <a:off x="5075853" y="1791478"/>
            <a:ext cx="2077115" cy="4342622"/>
          </a:xfrm>
          <a:prstGeom prst="rect">
            <a:avLst/>
          </a:prstGeom>
          <a:solidFill>
            <a:srgbClr val="B9D0C8"/>
          </a:solidFill>
        </p:spPr>
        <p:txBody>
          <a:bodyPr/>
          <a:lstStyle/>
          <a:p>
            <a:r>
              <a:rPr lang="de-DE"/>
              <a:t>Bild durch Klicken auf Symbol hinzufügen</a:t>
            </a:r>
          </a:p>
        </p:txBody>
      </p:sp>
      <p:pic>
        <p:nvPicPr>
          <p:cNvPr id="5" name="Picture 13">
            <a:extLst>
              <a:ext uri="{FF2B5EF4-FFF2-40B4-BE49-F238E27FC236}">
                <a16:creationId xmlns:a16="http://schemas.microsoft.com/office/drawing/2014/main" id="{A6BB9BA3-36E5-FE6C-937B-5C31D2681C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63588" y="1560812"/>
            <a:ext cx="2681876" cy="4784650"/>
          </a:xfrm>
          <a:prstGeom prst="rect">
            <a:avLst/>
          </a:prstGeom>
        </p:spPr>
      </p:pic>
      <p:sp>
        <p:nvSpPr>
          <p:cNvPr id="2" name="Fußzeilenplatzhalter 1">
            <a:extLst>
              <a:ext uri="{FF2B5EF4-FFF2-40B4-BE49-F238E27FC236}">
                <a16:creationId xmlns:a16="http://schemas.microsoft.com/office/drawing/2014/main" id="{A391859A-B805-DE5B-0983-FFADC73FC7DC}"/>
              </a:ext>
            </a:extLst>
          </p:cNvPr>
          <p:cNvSpPr>
            <a:spLocks noGrp="1"/>
          </p:cNvSpPr>
          <p:nvPr>
            <p:ph type="ftr" sz="quarter" idx="10"/>
          </p:nvPr>
        </p:nvSpPr>
        <p:spPr/>
        <p:txBody>
          <a:bodyPr/>
          <a:lstStyle/>
          <a:p>
            <a:r>
              <a:rPr lang="de-DE"/>
              <a:t>Regionaler Mittelstand</a:t>
            </a:r>
          </a:p>
        </p:txBody>
      </p:sp>
      <p:sp>
        <p:nvSpPr>
          <p:cNvPr id="3" name="Foliennummernplatzhalter 2">
            <a:extLst>
              <a:ext uri="{FF2B5EF4-FFF2-40B4-BE49-F238E27FC236}">
                <a16:creationId xmlns:a16="http://schemas.microsoft.com/office/drawing/2014/main" id="{84347AF0-2B57-8709-09E1-E51797552D65}"/>
              </a:ext>
            </a:extLst>
          </p:cNvPr>
          <p:cNvSpPr>
            <a:spLocks noGrp="1"/>
          </p:cNvSpPr>
          <p:nvPr>
            <p:ph type="sldNum" sz="quarter" idx="11"/>
          </p:nvPr>
        </p:nvSpPr>
        <p:spPr/>
        <p:txBody>
          <a:bodyPr/>
          <a:lstStyle/>
          <a:p>
            <a:fld id="{8F4F06AB-2524-4CD8-80D4-85B41CAB7F17}" type="slidenum">
              <a:rPr lang="de-DE" smtClean="0"/>
              <a:pPr/>
              <a:t>‹Nr.›</a:t>
            </a:fld>
            <a:endParaRPr lang="de-DE"/>
          </a:p>
        </p:txBody>
      </p:sp>
      <p:sp>
        <p:nvSpPr>
          <p:cNvPr id="4" name="Textplatzhalter 29">
            <a:extLst>
              <a:ext uri="{FF2B5EF4-FFF2-40B4-BE49-F238E27FC236}">
                <a16:creationId xmlns:a16="http://schemas.microsoft.com/office/drawing/2014/main" id="{F14C76D7-CFD9-0949-5285-7692FBBE5846}"/>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Tree>
    <p:extLst>
      <p:ext uri="{BB962C8B-B14F-4D97-AF65-F5344CB8AC3E}">
        <p14:creationId xmlns:p14="http://schemas.microsoft.com/office/powerpoint/2010/main" val="130583860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24_Tablet">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E45DB78F-95D5-42C4-C493-483CFF1FAE90}"/>
              </a:ext>
            </a:extLst>
          </p:cNvPr>
          <p:cNvSpPr>
            <a:spLocks noGrp="1"/>
          </p:cNvSpPr>
          <p:nvPr>
            <p:ph type="pic" sz="quarter" idx="17"/>
          </p:nvPr>
        </p:nvSpPr>
        <p:spPr>
          <a:xfrm>
            <a:off x="3247227" y="1820092"/>
            <a:ext cx="5713888" cy="4284618"/>
          </a:xfrm>
          <a:prstGeom prst="rect">
            <a:avLst/>
          </a:prstGeom>
          <a:solidFill>
            <a:srgbClr val="B9D0C8"/>
          </a:solidFill>
        </p:spPr>
        <p:txBody>
          <a:bodyPr/>
          <a:lstStyle/>
          <a:p>
            <a:r>
              <a:rPr lang="de-DE"/>
              <a:t>Bild durch Klicken auf Symbol hinzufügen</a:t>
            </a:r>
          </a:p>
        </p:txBody>
      </p:sp>
      <p:pic>
        <p:nvPicPr>
          <p:cNvPr id="8" name="Picture 9">
            <a:extLst>
              <a:ext uri="{FF2B5EF4-FFF2-40B4-BE49-F238E27FC236}">
                <a16:creationId xmlns:a16="http://schemas.microsoft.com/office/drawing/2014/main" id="{BF30A137-815A-66DD-4B32-E153AB2E8F8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778029" y="1462159"/>
            <a:ext cx="6640061" cy="5063534"/>
          </a:xfrm>
          <a:prstGeom prst="rect">
            <a:avLst/>
          </a:prstGeom>
        </p:spPr>
      </p:pic>
      <p:sp>
        <p:nvSpPr>
          <p:cNvPr id="2" name="Fußzeilenplatzhalter 1">
            <a:extLst>
              <a:ext uri="{FF2B5EF4-FFF2-40B4-BE49-F238E27FC236}">
                <a16:creationId xmlns:a16="http://schemas.microsoft.com/office/drawing/2014/main" id="{A391859A-B805-DE5B-0983-FFADC73FC7DC}"/>
              </a:ext>
            </a:extLst>
          </p:cNvPr>
          <p:cNvSpPr>
            <a:spLocks noGrp="1"/>
          </p:cNvSpPr>
          <p:nvPr>
            <p:ph type="ftr" sz="quarter" idx="10"/>
          </p:nvPr>
        </p:nvSpPr>
        <p:spPr/>
        <p:txBody>
          <a:bodyPr/>
          <a:lstStyle/>
          <a:p>
            <a:r>
              <a:rPr lang="de-DE"/>
              <a:t>Regionaler Mittelstand</a:t>
            </a:r>
          </a:p>
        </p:txBody>
      </p:sp>
      <p:sp>
        <p:nvSpPr>
          <p:cNvPr id="3" name="Foliennummernplatzhalter 2">
            <a:extLst>
              <a:ext uri="{FF2B5EF4-FFF2-40B4-BE49-F238E27FC236}">
                <a16:creationId xmlns:a16="http://schemas.microsoft.com/office/drawing/2014/main" id="{84347AF0-2B57-8709-09E1-E51797552D65}"/>
              </a:ext>
            </a:extLst>
          </p:cNvPr>
          <p:cNvSpPr>
            <a:spLocks noGrp="1"/>
          </p:cNvSpPr>
          <p:nvPr>
            <p:ph type="sldNum" sz="quarter" idx="11"/>
          </p:nvPr>
        </p:nvSpPr>
        <p:spPr/>
        <p:txBody>
          <a:bodyPr/>
          <a:lstStyle/>
          <a:p>
            <a:fld id="{8F4F06AB-2524-4CD8-80D4-85B41CAB7F17}" type="slidenum">
              <a:rPr lang="de-DE" smtClean="0"/>
              <a:pPr/>
              <a:t>‹Nr.›</a:t>
            </a:fld>
            <a:endParaRPr lang="de-DE"/>
          </a:p>
        </p:txBody>
      </p:sp>
      <p:sp>
        <p:nvSpPr>
          <p:cNvPr id="4" name="Textplatzhalter 29">
            <a:extLst>
              <a:ext uri="{FF2B5EF4-FFF2-40B4-BE49-F238E27FC236}">
                <a16:creationId xmlns:a16="http://schemas.microsoft.com/office/drawing/2014/main" id="{F14C76D7-CFD9-0949-5285-7692FBBE5846}"/>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Tree>
    <p:extLst>
      <p:ext uri="{BB962C8B-B14F-4D97-AF65-F5344CB8AC3E}">
        <p14:creationId xmlns:p14="http://schemas.microsoft.com/office/powerpoint/2010/main" val="157460277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24_Websit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E45DB78F-95D5-42C4-C493-483CFF1FAE90}"/>
              </a:ext>
            </a:extLst>
          </p:cNvPr>
          <p:cNvSpPr>
            <a:spLocks noGrp="1"/>
          </p:cNvSpPr>
          <p:nvPr>
            <p:ph type="pic" sz="quarter" idx="17"/>
          </p:nvPr>
        </p:nvSpPr>
        <p:spPr>
          <a:xfrm>
            <a:off x="2614863" y="2157506"/>
            <a:ext cx="6947489" cy="3962399"/>
          </a:xfrm>
          <a:prstGeom prst="rect">
            <a:avLst/>
          </a:prstGeom>
          <a:solidFill>
            <a:srgbClr val="B9D0C8"/>
          </a:solidFill>
        </p:spPr>
        <p:txBody>
          <a:bodyPr/>
          <a:lstStyle/>
          <a:p>
            <a:r>
              <a:rPr lang="de-DE"/>
              <a:t>Bild durch Klicken auf Symbol hinzufügen</a:t>
            </a:r>
          </a:p>
        </p:txBody>
      </p:sp>
      <p:sp>
        <p:nvSpPr>
          <p:cNvPr id="2" name="Fußzeilenplatzhalter 1">
            <a:extLst>
              <a:ext uri="{FF2B5EF4-FFF2-40B4-BE49-F238E27FC236}">
                <a16:creationId xmlns:a16="http://schemas.microsoft.com/office/drawing/2014/main" id="{A391859A-B805-DE5B-0983-FFADC73FC7DC}"/>
              </a:ext>
            </a:extLst>
          </p:cNvPr>
          <p:cNvSpPr>
            <a:spLocks noGrp="1"/>
          </p:cNvSpPr>
          <p:nvPr>
            <p:ph type="ftr" sz="quarter" idx="10"/>
          </p:nvPr>
        </p:nvSpPr>
        <p:spPr/>
        <p:txBody>
          <a:bodyPr/>
          <a:lstStyle/>
          <a:p>
            <a:r>
              <a:rPr lang="de-DE"/>
              <a:t>Regionaler Mittelstand</a:t>
            </a:r>
          </a:p>
        </p:txBody>
      </p:sp>
      <p:sp>
        <p:nvSpPr>
          <p:cNvPr id="3" name="Foliennummernplatzhalter 2">
            <a:extLst>
              <a:ext uri="{FF2B5EF4-FFF2-40B4-BE49-F238E27FC236}">
                <a16:creationId xmlns:a16="http://schemas.microsoft.com/office/drawing/2014/main" id="{84347AF0-2B57-8709-09E1-E51797552D65}"/>
              </a:ext>
            </a:extLst>
          </p:cNvPr>
          <p:cNvSpPr>
            <a:spLocks noGrp="1"/>
          </p:cNvSpPr>
          <p:nvPr>
            <p:ph type="sldNum" sz="quarter" idx="11"/>
          </p:nvPr>
        </p:nvSpPr>
        <p:spPr/>
        <p:txBody>
          <a:bodyPr/>
          <a:lstStyle/>
          <a:p>
            <a:fld id="{8F4F06AB-2524-4CD8-80D4-85B41CAB7F17}" type="slidenum">
              <a:rPr lang="de-DE" smtClean="0"/>
              <a:pPr/>
              <a:t>‹Nr.›</a:t>
            </a:fld>
            <a:endParaRPr lang="de-DE"/>
          </a:p>
        </p:txBody>
      </p:sp>
      <p:sp>
        <p:nvSpPr>
          <p:cNvPr id="4" name="Textplatzhalter 29">
            <a:extLst>
              <a:ext uri="{FF2B5EF4-FFF2-40B4-BE49-F238E27FC236}">
                <a16:creationId xmlns:a16="http://schemas.microsoft.com/office/drawing/2014/main" id="{F14C76D7-CFD9-0949-5285-7692FBBE5846}"/>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pic>
        <p:nvPicPr>
          <p:cNvPr id="5" name="Picture 10">
            <a:extLst>
              <a:ext uri="{FF2B5EF4-FFF2-40B4-BE49-F238E27FC236}">
                <a16:creationId xmlns:a16="http://schemas.microsoft.com/office/drawing/2014/main" id="{7ECBEC11-C782-BC38-A317-8A148FE37D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515525" y="1629117"/>
            <a:ext cx="7164387" cy="4623769"/>
          </a:xfrm>
          <a:prstGeom prst="rect">
            <a:avLst/>
          </a:prstGeom>
        </p:spPr>
      </p:pic>
    </p:spTree>
    <p:extLst>
      <p:ext uri="{BB962C8B-B14F-4D97-AF65-F5344CB8AC3E}">
        <p14:creationId xmlns:p14="http://schemas.microsoft.com/office/powerpoint/2010/main" val="186139469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24_Kontakt_1 Person">
    <p:spTree>
      <p:nvGrpSpPr>
        <p:cNvPr id="1" name=""/>
        <p:cNvGrpSpPr/>
        <p:nvPr/>
      </p:nvGrpSpPr>
      <p:grpSpPr>
        <a:xfrm>
          <a:off x="0" y="0"/>
          <a:ext cx="0" cy="0"/>
          <a:chOff x="0" y="0"/>
          <a:chExt cx="0" cy="0"/>
        </a:xfrm>
      </p:grpSpPr>
      <p:cxnSp>
        <p:nvCxnSpPr>
          <p:cNvPr id="6" name="Straight Connector 9">
            <a:extLst>
              <a:ext uri="{FF2B5EF4-FFF2-40B4-BE49-F238E27FC236}">
                <a16:creationId xmlns:a16="http://schemas.microsoft.com/office/drawing/2014/main" id="{EF208B23-A76E-9E9D-8A70-9D9C64DBD856}"/>
              </a:ext>
            </a:extLst>
          </p:cNvPr>
          <p:cNvCxnSpPr>
            <a:cxnSpLocks/>
          </p:cNvCxnSpPr>
          <p:nvPr userDrawn="1"/>
        </p:nvCxnSpPr>
        <p:spPr>
          <a:xfrm flipH="1" flipV="1">
            <a:off x="7950200" y="4716780"/>
            <a:ext cx="335" cy="2088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15">
            <a:extLst>
              <a:ext uri="{FF2B5EF4-FFF2-40B4-BE49-F238E27FC236}">
                <a16:creationId xmlns:a16="http://schemas.microsoft.com/office/drawing/2014/main" id="{3930CE03-590F-5B39-257A-34BFE684DB78}"/>
              </a:ext>
            </a:extLst>
          </p:cNvPr>
          <p:cNvCxnSpPr>
            <a:cxnSpLocks/>
          </p:cNvCxnSpPr>
          <p:nvPr userDrawn="1"/>
        </p:nvCxnSpPr>
        <p:spPr>
          <a:xfrm>
            <a:off x="0" y="464181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DEC477FE-EBCA-9298-3497-45A24ED109F2}"/>
              </a:ext>
            </a:extLst>
          </p:cNvPr>
          <p:cNvSpPr txBox="1"/>
          <p:nvPr userDrawn="1"/>
        </p:nvSpPr>
        <p:spPr>
          <a:xfrm>
            <a:off x="8220074" y="4829240"/>
            <a:ext cx="2808289" cy="464653"/>
          </a:xfrm>
          <a:prstGeom prst="rect">
            <a:avLst/>
          </a:prstGeom>
        </p:spPr>
        <p:txBody>
          <a:bodyPr vert="horz" lIns="0" tIns="0" rIns="0" bIns="0" rtlCol="0" anchor="t" anchorCtr="0">
            <a:normAutofit/>
          </a:bodyPr>
          <a:lstStyle>
            <a:lvl1pPr lvl="0" indent="0" algn="ctr" defTabSz="914400">
              <a:lnSpc>
                <a:spcPct val="120000"/>
              </a:lnSpc>
              <a:spcBef>
                <a:spcPts val="1000"/>
              </a:spcBef>
              <a:buFont typeface="Arial" panose="020B0604020202020204" pitchFamily="34" charset="0"/>
              <a:buNone/>
              <a:defRPr sz="1000">
                <a:latin typeface="Franklin Gothic Book" panose="020B05030201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lgn="l">
              <a:lnSpc>
                <a:spcPts val="1200"/>
              </a:lnSpc>
            </a:pPr>
            <a:r>
              <a:rPr lang="de-DE" sz="1000">
                <a:latin typeface="Franklin Gothic Demi" panose="020B0703020102020204" pitchFamily="34" charset="0"/>
              </a:rPr>
              <a:t>Tagesspiegel </a:t>
            </a:r>
            <a:r>
              <a:rPr lang="de-DE" sz="1000">
                <a:solidFill>
                  <a:srgbClr val="CE0000"/>
                </a:solidFill>
                <a:latin typeface="Franklin Gothic Demi" panose="020B0703020102020204" pitchFamily="34" charset="0"/>
              </a:rPr>
              <a:t>Media</a:t>
            </a:r>
            <a:r>
              <a:rPr lang="de-DE" sz="1000">
                <a:latin typeface="Franklin Gothic Demi" panose="020B0703020102020204" pitchFamily="34" charset="0"/>
              </a:rPr>
              <a:t> </a:t>
            </a:r>
            <a:r>
              <a:rPr lang="de-DE" sz="1000">
                <a:solidFill>
                  <a:schemeClr val="tx1"/>
                </a:solidFill>
              </a:rPr>
              <a:t>ist die Vermarktungs-Unit der Verlag Der Tagesspiegel GmbH</a:t>
            </a:r>
            <a:r>
              <a:rPr lang="de-DE" sz="800">
                <a:solidFill>
                  <a:schemeClr val="tx1"/>
                </a:solidFill>
              </a:rPr>
              <a:t>.</a:t>
            </a:r>
          </a:p>
        </p:txBody>
      </p:sp>
      <p:pic>
        <p:nvPicPr>
          <p:cNvPr id="15" name="Grafik 14">
            <a:extLst>
              <a:ext uri="{FF2B5EF4-FFF2-40B4-BE49-F238E27FC236}">
                <a16:creationId xmlns:a16="http://schemas.microsoft.com/office/drawing/2014/main" id="{D9EF0938-2B61-86C4-8652-D7D218F5AA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31210" y="5469068"/>
            <a:ext cx="1222606" cy="166896"/>
          </a:xfrm>
          <a:prstGeom prst="rect">
            <a:avLst/>
          </a:prstGeom>
        </p:spPr>
      </p:pic>
      <p:pic>
        <p:nvPicPr>
          <p:cNvPr id="16" name="Grafik 15">
            <a:hlinkClick r:id="rId3"/>
            <a:extLst>
              <a:ext uri="{FF2B5EF4-FFF2-40B4-BE49-F238E27FC236}">
                <a16:creationId xmlns:a16="http://schemas.microsoft.com/office/drawing/2014/main" id="{BBA56EB9-6097-CB59-3A0B-431C931C58BA}"/>
              </a:ext>
            </a:extLst>
          </p:cNvPr>
          <p:cNvPicPr>
            <a:picLocks noChangeAspect="1"/>
          </p:cNvPicPr>
          <p:nvPr userDrawn="1"/>
        </p:nvPicPr>
        <p:blipFill>
          <a:blip r:embed="rId4" cstate="print">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9067876" y="6176418"/>
            <a:ext cx="144992" cy="144992"/>
          </a:xfrm>
          <a:prstGeom prst="rect">
            <a:avLst/>
          </a:prstGeom>
        </p:spPr>
      </p:pic>
      <p:sp>
        <p:nvSpPr>
          <p:cNvPr id="17" name="Textplatzhalter 10">
            <a:extLst>
              <a:ext uri="{FF2B5EF4-FFF2-40B4-BE49-F238E27FC236}">
                <a16:creationId xmlns:a16="http://schemas.microsoft.com/office/drawing/2014/main" id="{201B23FC-6B8F-C208-AA49-BB97D510B7D0}"/>
              </a:ext>
            </a:extLst>
          </p:cNvPr>
          <p:cNvSpPr txBox="1">
            <a:spLocks/>
          </p:cNvSpPr>
          <p:nvPr userDrawn="1"/>
        </p:nvSpPr>
        <p:spPr>
          <a:xfrm>
            <a:off x="8218800" y="6189426"/>
            <a:ext cx="955235" cy="21596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800" kern="1200">
                <a:solidFill>
                  <a:schemeClr val="tx1"/>
                </a:solidFill>
                <a:latin typeface="Franklin Gothic Book" panose="020B0503020102020204" pitchFamily="34" charset="0"/>
                <a:ea typeface="+mn-ea"/>
                <a:cs typeface="+mn-cs"/>
              </a:rPr>
              <a:t>Folgen Sie uns auf:</a:t>
            </a:r>
          </a:p>
        </p:txBody>
      </p:sp>
      <p:sp>
        <p:nvSpPr>
          <p:cNvPr id="18" name="Textplatzhalter 10">
            <a:extLst>
              <a:ext uri="{FF2B5EF4-FFF2-40B4-BE49-F238E27FC236}">
                <a16:creationId xmlns:a16="http://schemas.microsoft.com/office/drawing/2014/main" id="{11365BC4-D0B1-26EB-0A71-ACB5CC018352}"/>
              </a:ext>
            </a:extLst>
          </p:cNvPr>
          <p:cNvSpPr txBox="1">
            <a:spLocks/>
          </p:cNvSpPr>
          <p:nvPr userDrawn="1"/>
        </p:nvSpPr>
        <p:spPr>
          <a:xfrm>
            <a:off x="8218800" y="6439305"/>
            <a:ext cx="2647950" cy="41869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600">
                <a:latin typeface="Franklin Gothic Book" panose="020B0503020102020204" pitchFamily="34" charset="0"/>
              </a:rPr>
              <a:t>Für den Tagesspiegel gelten die aktuelle Preisliste </a:t>
            </a:r>
            <a:r>
              <a:rPr lang="de-DE" sz="600" kern="1200">
                <a:solidFill>
                  <a:schemeClr val="tx1"/>
                </a:solidFill>
                <a:latin typeface="Franklin Gothic Book" panose="020B0503020102020204" pitchFamily="34" charset="0"/>
                <a:ea typeface="+mn-ea"/>
                <a:cs typeface="+mn-cs"/>
              </a:rPr>
              <a:t>sowie die AGB:</a:t>
            </a:r>
            <a:r>
              <a:rPr lang="de-DE" altLang="de-DE" sz="600">
                <a:latin typeface="Franklin Gothic Book" panose="020B0503020102020204" pitchFamily="34" charset="0"/>
              </a:rPr>
              <a:t> </a:t>
            </a:r>
            <a:r>
              <a:rPr lang="de-DE" altLang="de-DE" sz="60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media.tagesspiegel.de/</a:t>
            </a:r>
            <a:r>
              <a:rPr lang="de-DE" altLang="de-DE" sz="600" err="1">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agb</a:t>
            </a:r>
            <a:r>
              <a:rPr lang="de-DE" altLang="de-DE" sz="60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t>
            </a:r>
            <a:r>
              <a:rPr lang="de-DE" altLang="de-DE" sz="600">
                <a:solidFill>
                  <a:schemeClr val="tx1"/>
                </a:solidFill>
                <a:latin typeface="Franklin Gothic Book" panose="020B0503020102020204" pitchFamily="34" charset="0"/>
              </a:rPr>
              <a:t>.</a:t>
            </a:r>
            <a:endParaRPr lang="de-DE" altLang="de-DE" sz="600" u="none">
              <a:solidFill>
                <a:schemeClr val="tx1"/>
              </a:solidFill>
              <a:latin typeface="Franklin Gothic Book" panose="020B0503020102020204" pitchFamily="34" charset="0"/>
            </a:endParaRPr>
          </a:p>
        </p:txBody>
      </p:sp>
      <p:sp>
        <p:nvSpPr>
          <p:cNvPr id="19" name="Textfeld 18">
            <a:extLst>
              <a:ext uri="{FF2B5EF4-FFF2-40B4-BE49-F238E27FC236}">
                <a16:creationId xmlns:a16="http://schemas.microsoft.com/office/drawing/2014/main" id="{930CC470-D36A-B47B-88E3-15455B92EBB8}"/>
              </a:ext>
            </a:extLst>
          </p:cNvPr>
          <p:cNvSpPr txBox="1"/>
          <p:nvPr userDrawn="1"/>
        </p:nvSpPr>
        <p:spPr>
          <a:xfrm>
            <a:off x="4517916" y="4832175"/>
            <a:ext cx="3173397" cy="1092607"/>
          </a:xfrm>
          <a:prstGeom prst="rect">
            <a:avLst/>
          </a:prstGeom>
          <a:noFill/>
        </p:spPr>
        <p:txBody>
          <a:bodyPr wrap="square" lIns="0" tIns="0" rIns="0" bIns="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a:ln>
                  <a:noFill/>
                </a:ln>
                <a:solidFill>
                  <a:prstClr val="black"/>
                </a:solidFill>
                <a:effectLst/>
                <a:uLnTx/>
                <a:uFillTx/>
                <a:latin typeface="Franklin Gothic Demi" panose="020B0703020102020204" pitchFamily="34" charset="0"/>
                <a:ea typeface="+mn-ea"/>
                <a:cs typeface="+mn-cs"/>
              </a:rPr>
              <a:t>Postanschrift</a:t>
            </a:r>
            <a:endParaRPr kumimoji="0" lang="en-US" sz="1000" b="0" i="0" u="none" strike="noStrike" kern="1200" cap="none" spc="0" normalizeH="0" baseline="0" noProof="0">
              <a:ln>
                <a:noFill/>
              </a:ln>
              <a:solidFill>
                <a:prstClr val="black"/>
              </a:solidFill>
              <a:effectLst/>
              <a:uLnTx/>
              <a:uFillTx/>
              <a:latin typeface="Franklin Gothic Demi" panose="020B0703020102020204" pitchFamily="34" charset="0"/>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n-lt"/>
                <a:ea typeface="+mn-ea"/>
                <a:cs typeface="+mn-cs"/>
              </a:rPr>
              <a:t>Verlag Der Tagesspiegel</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mn-lt"/>
                <a:ea typeface="+mn-ea"/>
                <a:cs typeface="+mn-cs"/>
              </a:rPr>
              <a:t>Askanischer</a:t>
            </a:r>
            <a:r>
              <a:rPr kumimoji="0" lang="en-US" sz="1000" b="0" i="0" u="none" strike="noStrike" kern="1200" cap="none" spc="0" normalizeH="0" baseline="0" noProof="0">
                <a:ln>
                  <a:noFill/>
                </a:ln>
                <a:solidFill>
                  <a:prstClr val="black"/>
                </a:solidFill>
                <a:effectLst/>
                <a:uLnTx/>
                <a:uFillTx/>
                <a:latin typeface="+mn-lt"/>
                <a:ea typeface="+mn-ea"/>
                <a:cs typeface="+mn-cs"/>
              </a:rPr>
              <a:t> Platz 3</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n-lt"/>
                <a:ea typeface="+mn-ea"/>
                <a:cs typeface="+mn-cs"/>
              </a:rPr>
              <a:t>10963 Berlin</a:t>
            </a: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altLang="de-DE" sz="10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a:ln>
                  <a:noFill/>
                </a:ln>
                <a:solidFill>
                  <a:prstClr val="black"/>
                </a:solidFill>
                <a:effectLst/>
                <a:uLnTx/>
                <a:uFillTx/>
                <a:latin typeface="+mn-lt"/>
                <a:ea typeface="+mn-ea"/>
                <a:cs typeface="+mn-cs"/>
              </a:rPr>
              <a:t>Anzeigenaufträge</a:t>
            </a:r>
            <a:br>
              <a:rPr kumimoji="0" lang="de-DE" altLang="de-DE" sz="1000" b="0" i="0" u="none" strike="noStrike" kern="1200" cap="none" spc="0" normalizeH="0" baseline="0" noProof="0">
                <a:ln>
                  <a:noFill/>
                </a:ln>
                <a:solidFill>
                  <a:prstClr val="black"/>
                </a:solidFill>
                <a:effectLst/>
                <a:uLnTx/>
                <a:uFillTx/>
                <a:latin typeface="+mn-lt"/>
                <a:ea typeface="+mn-ea"/>
                <a:cs typeface="+mn-cs"/>
              </a:rPr>
            </a:br>
            <a:r>
              <a:rPr kumimoji="0" lang="en-US" sz="1000" b="0" i="0" u="none" strike="noStrike" kern="1200" cap="none" spc="0" normalizeH="0" baseline="0" noProof="0">
                <a:ln>
                  <a:noFill/>
                </a:ln>
                <a:solidFill>
                  <a:prstClr val="black"/>
                </a:solidFill>
                <a:effectLst/>
                <a:uLnTx/>
                <a:uFillTx/>
                <a:latin typeface="+mn-lt"/>
                <a:ea typeface="+mn-ea"/>
                <a:cs typeface="+mn-cs"/>
              </a:rPr>
              <a:t>dispo@tagesspiegel.de</a:t>
            </a:r>
          </a:p>
        </p:txBody>
      </p:sp>
      <p:sp>
        <p:nvSpPr>
          <p:cNvPr id="23" name="Title 1">
            <a:extLst>
              <a:ext uri="{FF2B5EF4-FFF2-40B4-BE49-F238E27FC236}">
                <a16:creationId xmlns:a16="http://schemas.microsoft.com/office/drawing/2014/main" id="{F1538F5E-38EF-36B6-7D74-734522DA337A}"/>
              </a:ext>
            </a:extLst>
          </p:cNvPr>
          <p:cNvSpPr txBox="1">
            <a:spLocks/>
          </p:cNvSpPr>
          <p:nvPr userDrawn="1"/>
        </p:nvSpPr>
        <p:spPr>
          <a:xfrm>
            <a:off x="3434109" y="2276475"/>
            <a:ext cx="5328594" cy="1154757"/>
          </a:xfrm>
          <a:prstGeom prst="rect">
            <a:avLst/>
          </a:prstGeom>
        </p:spPr>
        <p:txBody>
          <a:bodyPr lIns="0" tIns="0" rIns="0" bIns="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lang="en-AU" sz="5200" b="0" i="0" kern="1200" smtClean="0">
                <a:solidFill>
                  <a:schemeClr val="tx1"/>
                </a:solidFill>
                <a:effectLst/>
                <a:latin typeface="+mj-lt"/>
                <a:ea typeface="+mj-ea"/>
                <a:cs typeface="+mj-cs"/>
              </a:defRPr>
            </a:lvl1pPr>
          </a:lstStyle>
          <a:p>
            <a:r>
              <a:rPr lang="en-US" err="1">
                <a:latin typeface="Abril Display" panose="02000503000000020003" pitchFamily="50" charset="0"/>
              </a:rPr>
              <a:t>Kontakt</a:t>
            </a:r>
            <a:endParaRPr lang="en-US">
              <a:latin typeface="Abril Display" panose="02000503000000020003" pitchFamily="50" charset="0"/>
            </a:endParaRPr>
          </a:p>
        </p:txBody>
      </p:sp>
      <p:cxnSp>
        <p:nvCxnSpPr>
          <p:cNvPr id="27" name="Straight Connector 9">
            <a:extLst>
              <a:ext uri="{FF2B5EF4-FFF2-40B4-BE49-F238E27FC236}">
                <a16:creationId xmlns:a16="http://schemas.microsoft.com/office/drawing/2014/main" id="{313CAE4A-91AE-F113-5673-ED66A02946C6}"/>
              </a:ext>
            </a:extLst>
          </p:cNvPr>
          <p:cNvCxnSpPr>
            <a:cxnSpLocks/>
          </p:cNvCxnSpPr>
          <p:nvPr userDrawn="1"/>
        </p:nvCxnSpPr>
        <p:spPr>
          <a:xfrm flipH="1" flipV="1">
            <a:off x="4238097" y="4716780"/>
            <a:ext cx="335" cy="2088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platzhalter 2">
            <a:extLst>
              <a:ext uri="{FF2B5EF4-FFF2-40B4-BE49-F238E27FC236}">
                <a16:creationId xmlns:a16="http://schemas.microsoft.com/office/drawing/2014/main" id="{37C34492-5F9C-D9BE-C37E-214097CF81D8}"/>
              </a:ext>
            </a:extLst>
          </p:cNvPr>
          <p:cNvSpPr>
            <a:spLocks noGrp="1"/>
          </p:cNvSpPr>
          <p:nvPr>
            <p:ph type="body" sz="quarter" idx="11" hasCustomPrompt="1"/>
          </p:nvPr>
        </p:nvSpPr>
        <p:spPr>
          <a:xfrm>
            <a:off x="514800" y="4831200"/>
            <a:ext cx="3456000" cy="1119600"/>
          </a:xfrm>
          <a:prstGeom prst="rect">
            <a:avLst/>
          </a:prstGeom>
        </p:spPr>
        <p:txBody>
          <a:bodyPr/>
          <a:lstStyle>
            <a:lvl1pPr>
              <a:lnSpc>
                <a:spcPts val="1200"/>
              </a:lnSpc>
              <a:spcBef>
                <a:spcPts val="0"/>
              </a:spcBef>
              <a:defRPr sz="1000">
                <a:solidFill>
                  <a:srgbClr val="CE0000"/>
                </a:solidFill>
                <a:latin typeface="Franklin Gothic Demi" panose="020B0703020102020204" pitchFamily="34" charset="0"/>
              </a:defRPr>
            </a:lvl1pPr>
            <a:lvl2pPr marL="0" indent="0">
              <a:lnSpc>
                <a:spcPts val="1200"/>
              </a:lnSpc>
              <a:buNone/>
              <a:defRPr sz="1000"/>
            </a:lvl2pPr>
            <a:lvl3pPr marL="0" indent="0">
              <a:lnSpc>
                <a:spcPts val="1200"/>
              </a:lnSpc>
              <a:spcBef>
                <a:spcPts val="0"/>
              </a:spcBef>
              <a:buNone/>
              <a:defRPr sz="1000">
                <a:latin typeface="Franklin Gothic Demi" panose="020B0703020102020204" pitchFamily="34" charset="0"/>
              </a:defRPr>
            </a:lvl3pPr>
          </a:lstStyle>
          <a:p>
            <a:pPr lvl="0"/>
            <a:r>
              <a:rPr lang="de-DE"/>
              <a:t>Vorname Nachname</a:t>
            </a:r>
          </a:p>
          <a:p>
            <a:pPr lvl="1"/>
            <a:r>
              <a:rPr lang="de-DE"/>
              <a:t>Position</a:t>
            </a:r>
          </a:p>
          <a:p>
            <a:pPr lvl="1"/>
            <a:r>
              <a:rPr lang="de-DE"/>
              <a:t>Telefonnummer</a:t>
            </a:r>
          </a:p>
          <a:p>
            <a:pPr lvl="2"/>
            <a:r>
              <a:rPr lang="de-DE"/>
              <a:t>E-Mail</a:t>
            </a:r>
          </a:p>
        </p:txBody>
      </p:sp>
    </p:spTree>
    <p:extLst>
      <p:ext uri="{BB962C8B-B14F-4D97-AF65-F5344CB8AC3E}">
        <p14:creationId xmlns:p14="http://schemas.microsoft.com/office/powerpoint/2010/main" val="3873087552"/>
      </p:ext>
    </p:extLst>
  </p:cSld>
  <p:clrMapOvr>
    <a:masterClrMapping/>
  </p:clrMapOvr>
  <p:extLst>
    <p:ext uri="{DCECCB84-F9BA-43D5-87BE-67443E8EF086}">
      <p15:sldGuideLst xmlns:p15="http://schemas.microsoft.com/office/powerpoint/2012/main">
        <p15:guide id="1" pos="3840">
          <p15:clr>
            <a:srgbClr val="FBAE40"/>
          </p15:clr>
        </p15:guide>
        <p15:guide id="2" orient="horz" pos="306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24_Kontakt_2 Personen">
    <p:spTree>
      <p:nvGrpSpPr>
        <p:cNvPr id="1" name=""/>
        <p:cNvGrpSpPr/>
        <p:nvPr/>
      </p:nvGrpSpPr>
      <p:grpSpPr>
        <a:xfrm>
          <a:off x="0" y="0"/>
          <a:ext cx="0" cy="0"/>
          <a:chOff x="0" y="0"/>
          <a:chExt cx="0" cy="0"/>
        </a:xfrm>
      </p:grpSpPr>
      <p:cxnSp>
        <p:nvCxnSpPr>
          <p:cNvPr id="6" name="Straight Connector 9">
            <a:extLst>
              <a:ext uri="{FF2B5EF4-FFF2-40B4-BE49-F238E27FC236}">
                <a16:creationId xmlns:a16="http://schemas.microsoft.com/office/drawing/2014/main" id="{EF208B23-A76E-9E9D-8A70-9D9C64DBD856}"/>
              </a:ext>
            </a:extLst>
          </p:cNvPr>
          <p:cNvCxnSpPr>
            <a:cxnSpLocks/>
          </p:cNvCxnSpPr>
          <p:nvPr userDrawn="1"/>
        </p:nvCxnSpPr>
        <p:spPr>
          <a:xfrm flipH="1" flipV="1">
            <a:off x="7950200" y="4716780"/>
            <a:ext cx="335" cy="2088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15">
            <a:extLst>
              <a:ext uri="{FF2B5EF4-FFF2-40B4-BE49-F238E27FC236}">
                <a16:creationId xmlns:a16="http://schemas.microsoft.com/office/drawing/2014/main" id="{3930CE03-590F-5B39-257A-34BFE684DB78}"/>
              </a:ext>
            </a:extLst>
          </p:cNvPr>
          <p:cNvCxnSpPr>
            <a:cxnSpLocks/>
          </p:cNvCxnSpPr>
          <p:nvPr userDrawn="1"/>
        </p:nvCxnSpPr>
        <p:spPr>
          <a:xfrm>
            <a:off x="0" y="464181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DEC477FE-EBCA-9298-3497-45A24ED109F2}"/>
              </a:ext>
            </a:extLst>
          </p:cNvPr>
          <p:cNvSpPr txBox="1"/>
          <p:nvPr userDrawn="1"/>
        </p:nvSpPr>
        <p:spPr>
          <a:xfrm>
            <a:off x="8220074" y="4829240"/>
            <a:ext cx="2808289" cy="464653"/>
          </a:xfrm>
          <a:prstGeom prst="rect">
            <a:avLst/>
          </a:prstGeom>
        </p:spPr>
        <p:txBody>
          <a:bodyPr vert="horz" lIns="0" tIns="0" rIns="0" bIns="0" rtlCol="0" anchor="t" anchorCtr="0">
            <a:normAutofit/>
          </a:bodyPr>
          <a:lstStyle>
            <a:lvl1pPr lvl="0" indent="0" algn="ctr" defTabSz="914400">
              <a:lnSpc>
                <a:spcPct val="120000"/>
              </a:lnSpc>
              <a:spcBef>
                <a:spcPts val="1000"/>
              </a:spcBef>
              <a:buFont typeface="Arial" panose="020B0604020202020204" pitchFamily="34" charset="0"/>
              <a:buNone/>
              <a:defRPr sz="1000">
                <a:latin typeface="Franklin Gothic Book" panose="020B05030201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lgn="l">
              <a:lnSpc>
                <a:spcPts val="1200"/>
              </a:lnSpc>
            </a:pPr>
            <a:r>
              <a:rPr lang="de-DE" sz="1000">
                <a:latin typeface="Franklin Gothic Demi" panose="020B0703020102020204" pitchFamily="34" charset="0"/>
              </a:rPr>
              <a:t>Tagesspiegel </a:t>
            </a:r>
            <a:r>
              <a:rPr lang="de-DE" sz="1000">
                <a:solidFill>
                  <a:srgbClr val="CE0000"/>
                </a:solidFill>
                <a:latin typeface="Franklin Gothic Demi" panose="020B0703020102020204" pitchFamily="34" charset="0"/>
              </a:rPr>
              <a:t>Media</a:t>
            </a:r>
            <a:r>
              <a:rPr lang="de-DE" sz="1000">
                <a:latin typeface="Franklin Gothic Demi" panose="020B0703020102020204" pitchFamily="34" charset="0"/>
              </a:rPr>
              <a:t> </a:t>
            </a:r>
            <a:r>
              <a:rPr lang="de-DE" sz="1000">
                <a:solidFill>
                  <a:schemeClr val="tx1"/>
                </a:solidFill>
              </a:rPr>
              <a:t>ist die Vermarktungs-Unit der Verlag Der Tagesspiegel GmbH</a:t>
            </a:r>
            <a:r>
              <a:rPr lang="de-DE" sz="800">
                <a:solidFill>
                  <a:schemeClr val="tx1"/>
                </a:solidFill>
              </a:rPr>
              <a:t>.</a:t>
            </a:r>
          </a:p>
        </p:txBody>
      </p:sp>
      <p:pic>
        <p:nvPicPr>
          <p:cNvPr id="15" name="Grafik 14">
            <a:extLst>
              <a:ext uri="{FF2B5EF4-FFF2-40B4-BE49-F238E27FC236}">
                <a16:creationId xmlns:a16="http://schemas.microsoft.com/office/drawing/2014/main" id="{D9EF0938-2B61-86C4-8652-D7D218F5AA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31210" y="5469068"/>
            <a:ext cx="1222606" cy="166896"/>
          </a:xfrm>
          <a:prstGeom prst="rect">
            <a:avLst/>
          </a:prstGeom>
        </p:spPr>
      </p:pic>
      <p:pic>
        <p:nvPicPr>
          <p:cNvPr id="16" name="Grafik 15">
            <a:hlinkClick r:id="rId3"/>
            <a:extLst>
              <a:ext uri="{FF2B5EF4-FFF2-40B4-BE49-F238E27FC236}">
                <a16:creationId xmlns:a16="http://schemas.microsoft.com/office/drawing/2014/main" id="{BBA56EB9-6097-CB59-3A0B-431C931C58BA}"/>
              </a:ext>
            </a:extLst>
          </p:cNvPr>
          <p:cNvPicPr>
            <a:picLocks noChangeAspect="1"/>
          </p:cNvPicPr>
          <p:nvPr userDrawn="1"/>
        </p:nvPicPr>
        <p:blipFill>
          <a:blip r:embed="rId4" cstate="print">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9067876" y="6176418"/>
            <a:ext cx="144992" cy="144992"/>
          </a:xfrm>
          <a:prstGeom prst="rect">
            <a:avLst/>
          </a:prstGeom>
        </p:spPr>
      </p:pic>
      <p:sp>
        <p:nvSpPr>
          <p:cNvPr id="17" name="Textplatzhalter 10">
            <a:extLst>
              <a:ext uri="{FF2B5EF4-FFF2-40B4-BE49-F238E27FC236}">
                <a16:creationId xmlns:a16="http://schemas.microsoft.com/office/drawing/2014/main" id="{201B23FC-6B8F-C208-AA49-BB97D510B7D0}"/>
              </a:ext>
            </a:extLst>
          </p:cNvPr>
          <p:cNvSpPr txBox="1">
            <a:spLocks/>
          </p:cNvSpPr>
          <p:nvPr userDrawn="1"/>
        </p:nvSpPr>
        <p:spPr>
          <a:xfrm>
            <a:off x="8218800" y="6189426"/>
            <a:ext cx="955235" cy="21596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800" kern="1200">
                <a:solidFill>
                  <a:schemeClr val="tx1"/>
                </a:solidFill>
                <a:latin typeface="Franklin Gothic Book" panose="020B0503020102020204" pitchFamily="34" charset="0"/>
                <a:ea typeface="+mn-ea"/>
                <a:cs typeface="+mn-cs"/>
              </a:rPr>
              <a:t>Folgen Sie uns auf:</a:t>
            </a:r>
          </a:p>
        </p:txBody>
      </p:sp>
      <p:sp>
        <p:nvSpPr>
          <p:cNvPr id="18" name="Textplatzhalter 10">
            <a:extLst>
              <a:ext uri="{FF2B5EF4-FFF2-40B4-BE49-F238E27FC236}">
                <a16:creationId xmlns:a16="http://schemas.microsoft.com/office/drawing/2014/main" id="{11365BC4-D0B1-26EB-0A71-ACB5CC018352}"/>
              </a:ext>
            </a:extLst>
          </p:cNvPr>
          <p:cNvSpPr txBox="1">
            <a:spLocks/>
          </p:cNvSpPr>
          <p:nvPr userDrawn="1"/>
        </p:nvSpPr>
        <p:spPr>
          <a:xfrm>
            <a:off x="8218800" y="6439305"/>
            <a:ext cx="2647950" cy="41869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600">
                <a:latin typeface="Franklin Gothic Book" panose="020B0503020102020204" pitchFamily="34" charset="0"/>
              </a:rPr>
              <a:t>Für den Tagesspiegel gelten die aktuelle Preisliste </a:t>
            </a:r>
            <a:r>
              <a:rPr lang="de-DE" sz="600" kern="1200">
                <a:solidFill>
                  <a:schemeClr val="tx1"/>
                </a:solidFill>
                <a:latin typeface="Franklin Gothic Book" panose="020B0503020102020204" pitchFamily="34" charset="0"/>
                <a:ea typeface="+mn-ea"/>
                <a:cs typeface="+mn-cs"/>
              </a:rPr>
              <a:t>sowie die AGB:</a:t>
            </a:r>
            <a:r>
              <a:rPr lang="de-DE" altLang="de-DE" sz="600">
                <a:latin typeface="Franklin Gothic Book" panose="020B0503020102020204" pitchFamily="34" charset="0"/>
              </a:rPr>
              <a:t> </a:t>
            </a:r>
            <a:r>
              <a:rPr lang="de-DE" altLang="de-DE" sz="60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media.tagesspiegel.de/</a:t>
            </a:r>
            <a:r>
              <a:rPr lang="de-DE" altLang="de-DE" sz="600" err="1">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agb</a:t>
            </a:r>
            <a:r>
              <a:rPr lang="de-DE" altLang="de-DE" sz="60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t>
            </a:r>
            <a:r>
              <a:rPr lang="de-DE" altLang="de-DE" sz="600">
                <a:solidFill>
                  <a:schemeClr val="tx1"/>
                </a:solidFill>
                <a:latin typeface="Franklin Gothic Book" panose="020B0503020102020204" pitchFamily="34" charset="0"/>
              </a:rPr>
              <a:t>.</a:t>
            </a:r>
            <a:endParaRPr lang="de-DE" altLang="de-DE" sz="600" u="none">
              <a:solidFill>
                <a:schemeClr val="tx1"/>
              </a:solidFill>
              <a:latin typeface="Franklin Gothic Book" panose="020B0503020102020204" pitchFamily="34" charset="0"/>
            </a:endParaRPr>
          </a:p>
        </p:txBody>
      </p:sp>
      <p:sp>
        <p:nvSpPr>
          <p:cNvPr id="19" name="Textfeld 18">
            <a:extLst>
              <a:ext uri="{FF2B5EF4-FFF2-40B4-BE49-F238E27FC236}">
                <a16:creationId xmlns:a16="http://schemas.microsoft.com/office/drawing/2014/main" id="{930CC470-D36A-B47B-88E3-15455B92EBB8}"/>
              </a:ext>
            </a:extLst>
          </p:cNvPr>
          <p:cNvSpPr txBox="1"/>
          <p:nvPr userDrawn="1"/>
        </p:nvSpPr>
        <p:spPr>
          <a:xfrm>
            <a:off x="4517916" y="4832175"/>
            <a:ext cx="3173397" cy="1092607"/>
          </a:xfrm>
          <a:prstGeom prst="rect">
            <a:avLst/>
          </a:prstGeom>
          <a:noFill/>
        </p:spPr>
        <p:txBody>
          <a:bodyPr wrap="square" lIns="0" tIns="0" rIns="0" bIns="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a:ln>
                  <a:noFill/>
                </a:ln>
                <a:solidFill>
                  <a:prstClr val="black"/>
                </a:solidFill>
                <a:effectLst/>
                <a:uLnTx/>
                <a:uFillTx/>
                <a:latin typeface="Franklin Gothic Demi" panose="020B0703020102020204" pitchFamily="34" charset="0"/>
                <a:ea typeface="+mn-ea"/>
                <a:cs typeface="+mn-cs"/>
              </a:rPr>
              <a:t>Postanschrift</a:t>
            </a:r>
            <a:endParaRPr kumimoji="0" lang="en-US" sz="1000" b="0" i="0" u="none" strike="noStrike" kern="1200" cap="none" spc="0" normalizeH="0" baseline="0" noProof="0">
              <a:ln>
                <a:noFill/>
              </a:ln>
              <a:solidFill>
                <a:prstClr val="black"/>
              </a:solidFill>
              <a:effectLst/>
              <a:uLnTx/>
              <a:uFillTx/>
              <a:latin typeface="Franklin Gothic Demi" panose="020B0703020102020204" pitchFamily="34" charset="0"/>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n-lt"/>
                <a:ea typeface="+mn-ea"/>
                <a:cs typeface="+mn-cs"/>
              </a:rPr>
              <a:t>Verlag Der Tagesspiegel</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mn-lt"/>
                <a:ea typeface="+mn-ea"/>
                <a:cs typeface="+mn-cs"/>
              </a:rPr>
              <a:t>Askanischer</a:t>
            </a:r>
            <a:r>
              <a:rPr kumimoji="0" lang="en-US" sz="1000" b="0" i="0" u="none" strike="noStrike" kern="1200" cap="none" spc="0" normalizeH="0" baseline="0" noProof="0">
                <a:ln>
                  <a:noFill/>
                </a:ln>
                <a:solidFill>
                  <a:prstClr val="black"/>
                </a:solidFill>
                <a:effectLst/>
                <a:uLnTx/>
                <a:uFillTx/>
                <a:latin typeface="+mn-lt"/>
                <a:ea typeface="+mn-ea"/>
                <a:cs typeface="+mn-cs"/>
              </a:rPr>
              <a:t> Platz 3</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n-lt"/>
                <a:ea typeface="+mn-ea"/>
                <a:cs typeface="+mn-cs"/>
              </a:rPr>
              <a:t>10963 Berlin</a:t>
            </a: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altLang="de-DE" sz="10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a:ln>
                  <a:noFill/>
                </a:ln>
                <a:solidFill>
                  <a:prstClr val="black"/>
                </a:solidFill>
                <a:effectLst/>
                <a:uLnTx/>
                <a:uFillTx/>
                <a:latin typeface="+mn-lt"/>
                <a:ea typeface="+mn-ea"/>
                <a:cs typeface="+mn-cs"/>
              </a:rPr>
              <a:t>Anzeigenaufträge</a:t>
            </a:r>
            <a:br>
              <a:rPr kumimoji="0" lang="de-DE" altLang="de-DE" sz="1000" b="0" i="0" u="none" strike="noStrike" kern="1200" cap="none" spc="0" normalizeH="0" baseline="0" noProof="0">
                <a:ln>
                  <a:noFill/>
                </a:ln>
                <a:solidFill>
                  <a:prstClr val="black"/>
                </a:solidFill>
                <a:effectLst/>
                <a:uLnTx/>
                <a:uFillTx/>
                <a:latin typeface="+mn-lt"/>
                <a:ea typeface="+mn-ea"/>
                <a:cs typeface="+mn-cs"/>
              </a:rPr>
            </a:br>
            <a:r>
              <a:rPr kumimoji="0" lang="en-US" sz="1000" b="0" i="0" u="none" strike="noStrike" kern="1200" cap="none" spc="0" normalizeH="0" baseline="0" noProof="0">
                <a:ln>
                  <a:noFill/>
                </a:ln>
                <a:solidFill>
                  <a:prstClr val="black"/>
                </a:solidFill>
                <a:effectLst/>
                <a:uLnTx/>
                <a:uFillTx/>
                <a:latin typeface="+mn-lt"/>
                <a:ea typeface="+mn-ea"/>
                <a:cs typeface="+mn-cs"/>
              </a:rPr>
              <a:t>dispo@tagesspiegel.de</a:t>
            </a:r>
          </a:p>
        </p:txBody>
      </p:sp>
      <p:sp>
        <p:nvSpPr>
          <p:cNvPr id="23" name="Title 1">
            <a:extLst>
              <a:ext uri="{FF2B5EF4-FFF2-40B4-BE49-F238E27FC236}">
                <a16:creationId xmlns:a16="http://schemas.microsoft.com/office/drawing/2014/main" id="{F1538F5E-38EF-36B6-7D74-734522DA337A}"/>
              </a:ext>
            </a:extLst>
          </p:cNvPr>
          <p:cNvSpPr txBox="1">
            <a:spLocks/>
          </p:cNvSpPr>
          <p:nvPr userDrawn="1"/>
        </p:nvSpPr>
        <p:spPr>
          <a:xfrm>
            <a:off x="3434109" y="2276475"/>
            <a:ext cx="5328594" cy="1154757"/>
          </a:xfrm>
          <a:prstGeom prst="rect">
            <a:avLst/>
          </a:prstGeom>
        </p:spPr>
        <p:txBody>
          <a:bodyPr lIns="0" tIns="0" rIns="0" bIns="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lang="en-AU" sz="5200" b="0" i="0" kern="1200" smtClean="0">
                <a:solidFill>
                  <a:schemeClr val="tx1"/>
                </a:solidFill>
                <a:effectLst/>
                <a:latin typeface="+mj-lt"/>
                <a:ea typeface="+mj-ea"/>
                <a:cs typeface="+mj-cs"/>
              </a:defRPr>
            </a:lvl1pPr>
          </a:lstStyle>
          <a:p>
            <a:r>
              <a:rPr lang="en-US" err="1">
                <a:latin typeface="Abril Display" panose="02000503000000020003" pitchFamily="50" charset="0"/>
              </a:rPr>
              <a:t>Kontakt</a:t>
            </a:r>
            <a:endParaRPr lang="en-US">
              <a:latin typeface="Abril Display" panose="02000503000000020003" pitchFamily="50" charset="0"/>
            </a:endParaRPr>
          </a:p>
        </p:txBody>
      </p:sp>
      <p:cxnSp>
        <p:nvCxnSpPr>
          <p:cNvPr id="27" name="Straight Connector 9">
            <a:extLst>
              <a:ext uri="{FF2B5EF4-FFF2-40B4-BE49-F238E27FC236}">
                <a16:creationId xmlns:a16="http://schemas.microsoft.com/office/drawing/2014/main" id="{313CAE4A-91AE-F113-5673-ED66A02946C6}"/>
              </a:ext>
            </a:extLst>
          </p:cNvPr>
          <p:cNvCxnSpPr>
            <a:cxnSpLocks/>
          </p:cNvCxnSpPr>
          <p:nvPr userDrawn="1"/>
        </p:nvCxnSpPr>
        <p:spPr>
          <a:xfrm flipH="1" flipV="1">
            <a:off x="4238097" y="4716780"/>
            <a:ext cx="335" cy="2088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platzhalter 2">
            <a:extLst>
              <a:ext uri="{FF2B5EF4-FFF2-40B4-BE49-F238E27FC236}">
                <a16:creationId xmlns:a16="http://schemas.microsoft.com/office/drawing/2014/main" id="{E1F1D9F4-F4CD-8B93-1D59-B9512B78913B}"/>
              </a:ext>
            </a:extLst>
          </p:cNvPr>
          <p:cNvSpPr>
            <a:spLocks noGrp="1"/>
          </p:cNvSpPr>
          <p:nvPr>
            <p:ph type="body" sz="quarter" idx="12" hasCustomPrompt="1"/>
          </p:nvPr>
        </p:nvSpPr>
        <p:spPr>
          <a:xfrm>
            <a:off x="514800" y="4831200"/>
            <a:ext cx="3456000" cy="692067"/>
          </a:xfrm>
          <a:prstGeom prst="rect">
            <a:avLst/>
          </a:prstGeom>
        </p:spPr>
        <p:txBody>
          <a:bodyPr/>
          <a:lstStyle>
            <a:lvl1pPr>
              <a:lnSpc>
                <a:spcPts val="1200"/>
              </a:lnSpc>
              <a:spcBef>
                <a:spcPts val="0"/>
              </a:spcBef>
              <a:defRPr sz="1000">
                <a:solidFill>
                  <a:srgbClr val="CE0000"/>
                </a:solidFill>
                <a:latin typeface="Franklin Gothic Demi" panose="020B0703020102020204" pitchFamily="34" charset="0"/>
              </a:defRPr>
            </a:lvl1pPr>
            <a:lvl2pPr marL="0" indent="0">
              <a:lnSpc>
                <a:spcPts val="1200"/>
              </a:lnSpc>
              <a:buNone/>
              <a:defRPr sz="1000"/>
            </a:lvl2pPr>
            <a:lvl3pPr marL="0" indent="0">
              <a:lnSpc>
                <a:spcPts val="1200"/>
              </a:lnSpc>
              <a:spcBef>
                <a:spcPts val="0"/>
              </a:spcBef>
              <a:buNone/>
              <a:defRPr sz="1000">
                <a:latin typeface="Franklin Gothic Demi" panose="020B0703020102020204" pitchFamily="34" charset="0"/>
              </a:defRPr>
            </a:lvl3pPr>
          </a:lstStyle>
          <a:p>
            <a:pPr lvl="0"/>
            <a:r>
              <a:rPr lang="de-DE"/>
              <a:t>Vorname Nachname</a:t>
            </a:r>
          </a:p>
          <a:p>
            <a:pPr lvl="1"/>
            <a:r>
              <a:rPr lang="de-DE"/>
              <a:t>Position</a:t>
            </a:r>
          </a:p>
          <a:p>
            <a:pPr lvl="1"/>
            <a:r>
              <a:rPr lang="de-DE"/>
              <a:t>Telefonnummer</a:t>
            </a:r>
          </a:p>
          <a:p>
            <a:pPr lvl="2"/>
            <a:r>
              <a:rPr lang="de-DE"/>
              <a:t>E-Mail</a:t>
            </a:r>
          </a:p>
        </p:txBody>
      </p:sp>
      <p:sp>
        <p:nvSpPr>
          <p:cNvPr id="5" name="Textplatzhalter 2">
            <a:extLst>
              <a:ext uri="{FF2B5EF4-FFF2-40B4-BE49-F238E27FC236}">
                <a16:creationId xmlns:a16="http://schemas.microsoft.com/office/drawing/2014/main" id="{8517195F-7177-5E4D-CA0A-D4690E289E37}"/>
              </a:ext>
            </a:extLst>
          </p:cNvPr>
          <p:cNvSpPr>
            <a:spLocks noGrp="1"/>
          </p:cNvSpPr>
          <p:nvPr>
            <p:ph type="body" sz="quarter" idx="13" hasCustomPrompt="1"/>
          </p:nvPr>
        </p:nvSpPr>
        <p:spPr>
          <a:xfrm>
            <a:off x="514800" y="5662800"/>
            <a:ext cx="3456000" cy="692067"/>
          </a:xfrm>
          <a:prstGeom prst="rect">
            <a:avLst/>
          </a:prstGeom>
        </p:spPr>
        <p:txBody>
          <a:bodyPr/>
          <a:lstStyle>
            <a:lvl1pPr>
              <a:lnSpc>
                <a:spcPts val="1200"/>
              </a:lnSpc>
              <a:spcBef>
                <a:spcPts val="0"/>
              </a:spcBef>
              <a:defRPr sz="1000">
                <a:solidFill>
                  <a:srgbClr val="CE0000"/>
                </a:solidFill>
                <a:latin typeface="Franklin Gothic Demi" panose="020B0703020102020204" pitchFamily="34" charset="0"/>
              </a:defRPr>
            </a:lvl1pPr>
            <a:lvl2pPr marL="0" indent="0">
              <a:lnSpc>
                <a:spcPts val="1200"/>
              </a:lnSpc>
              <a:buNone/>
              <a:defRPr sz="1000"/>
            </a:lvl2pPr>
            <a:lvl3pPr marL="0" indent="0">
              <a:lnSpc>
                <a:spcPts val="1200"/>
              </a:lnSpc>
              <a:spcBef>
                <a:spcPts val="0"/>
              </a:spcBef>
              <a:buNone/>
              <a:defRPr sz="1000">
                <a:latin typeface="Franklin Gothic Demi" panose="020B0703020102020204" pitchFamily="34" charset="0"/>
              </a:defRPr>
            </a:lvl3pPr>
          </a:lstStyle>
          <a:p>
            <a:pPr lvl="0"/>
            <a:r>
              <a:rPr lang="de-DE"/>
              <a:t>Vorname Nachname</a:t>
            </a:r>
          </a:p>
          <a:p>
            <a:pPr lvl="1"/>
            <a:r>
              <a:rPr lang="de-DE"/>
              <a:t>Position</a:t>
            </a:r>
          </a:p>
          <a:p>
            <a:pPr lvl="1"/>
            <a:r>
              <a:rPr lang="de-DE"/>
              <a:t>Telefonnummer</a:t>
            </a:r>
          </a:p>
          <a:p>
            <a:pPr lvl="2"/>
            <a:r>
              <a:rPr lang="de-DE"/>
              <a:t>E-Mail</a:t>
            </a:r>
          </a:p>
        </p:txBody>
      </p:sp>
    </p:spTree>
    <p:extLst>
      <p:ext uri="{BB962C8B-B14F-4D97-AF65-F5344CB8AC3E}">
        <p14:creationId xmlns:p14="http://schemas.microsoft.com/office/powerpoint/2010/main" val="1737072519"/>
      </p:ext>
    </p:extLst>
  </p:cSld>
  <p:clrMapOvr>
    <a:masterClrMapping/>
  </p:clrMapOvr>
  <p:extLst>
    <p:ext uri="{DCECCB84-F9BA-43D5-87BE-67443E8EF086}">
      <p15:sldGuideLst xmlns:p15="http://schemas.microsoft.com/office/powerpoint/2012/main">
        <p15:guide id="1" pos="3840">
          <p15:clr>
            <a:srgbClr val="FBAE40"/>
          </p15:clr>
        </p15:guide>
        <p15:guide id="2" orient="horz" pos="30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024_Titel mit 2 Bildern I">
    <p:spTree>
      <p:nvGrpSpPr>
        <p:cNvPr id="1" name=""/>
        <p:cNvGrpSpPr/>
        <p:nvPr/>
      </p:nvGrpSpPr>
      <p:grpSpPr>
        <a:xfrm>
          <a:off x="0" y="0"/>
          <a:ext cx="0" cy="0"/>
          <a:chOff x="0" y="0"/>
          <a:chExt cx="0" cy="0"/>
        </a:xfrm>
      </p:grpSpPr>
      <p:sp>
        <p:nvSpPr>
          <p:cNvPr id="6" name="Bildplatzhalter 13">
            <a:extLst>
              <a:ext uri="{FF2B5EF4-FFF2-40B4-BE49-F238E27FC236}">
                <a16:creationId xmlns:a16="http://schemas.microsoft.com/office/drawing/2014/main" id="{B6DE4ECA-3A05-5A70-07E9-3C759CBF5E13}"/>
              </a:ext>
            </a:extLst>
          </p:cNvPr>
          <p:cNvSpPr>
            <a:spLocks noGrp="1"/>
          </p:cNvSpPr>
          <p:nvPr>
            <p:ph type="pic" sz="quarter" idx="17"/>
          </p:nvPr>
        </p:nvSpPr>
        <p:spPr>
          <a:xfrm>
            <a:off x="6166122" y="0"/>
            <a:ext cx="6025878" cy="6858000"/>
          </a:xfrm>
          <a:prstGeom prst="rect">
            <a:avLst/>
          </a:prstGeom>
          <a:solidFill>
            <a:srgbClr val="B9D0C8"/>
          </a:solidFill>
          <a:ln>
            <a:noFill/>
          </a:ln>
        </p:spPr>
        <p:txBody>
          <a:bodyPr/>
          <a:lstStyle/>
          <a:p>
            <a:r>
              <a:rPr lang="de-DE"/>
              <a:t>Bild durch Klicken auf Symbol hinzufügen</a:t>
            </a:r>
          </a:p>
        </p:txBody>
      </p:sp>
      <p:sp>
        <p:nvSpPr>
          <p:cNvPr id="7" name="Bildplatzhalter 4">
            <a:extLst>
              <a:ext uri="{FF2B5EF4-FFF2-40B4-BE49-F238E27FC236}">
                <a16:creationId xmlns:a16="http://schemas.microsoft.com/office/drawing/2014/main" id="{84D260BD-7D97-284A-D6B1-5FC9A9F3F26A}"/>
              </a:ext>
            </a:extLst>
          </p:cNvPr>
          <p:cNvSpPr>
            <a:spLocks noGrp="1"/>
          </p:cNvSpPr>
          <p:nvPr>
            <p:ph type="pic" sz="quarter" idx="10"/>
          </p:nvPr>
        </p:nvSpPr>
        <p:spPr>
          <a:xfrm>
            <a:off x="0" y="0"/>
            <a:ext cx="6023994" cy="6858000"/>
          </a:xfrm>
          <a:prstGeom prst="rect">
            <a:avLst/>
          </a:prstGeom>
          <a:solidFill>
            <a:srgbClr val="B9D0C8"/>
          </a:solidFill>
        </p:spPr>
        <p:txBody>
          <a:bodyPr/>
          <a:lstStyle/>
          <a:p>
            <a:r>
              <a:rPr lang="de-DE"/>
              <a:t>Bild durch Klicken auf Symbol hinzufügen</a:t>
            </a:r>
          </a:p>
        </p:txBody>
      </p:sp>
      <p:sp>
        <p:nvSpPr>
          <p:cNvPr id="18" name="Rechteck 17">
            <a:extLst>
              <a:ext uri="{FF2B5EF4-FFF2-40B4-BE49-F238E27FC236}">
                <a16:creationId xmlns:a16="http://schemas.microsoft.com/office/drawing/2014/main" id="{BD528EC3-676B-99B3-257B-4364B6B2E49B}"/>
              </a:ext>
            </a:extLst>
          </p:cNvPr>
          <p:cNvSpPr/>
          <p:nvPr userDrawn="1"/>
        </p:nvSpPr>
        <p:spPr>
          <a:xfrm>
            <a:off x="443932" y="3075014"/>
            <a:ext cx="4284986" cy="317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2830135D-72D4-711D-0A37-EA3FB18C9DFF}"/>
              </a:ext>
            </a:extLst>
          </p:cNvPr>
          <p:cNvSpPr>
            <a:spLocks noGrp="1"/>
          </p:cNvSpPr>
          <p:nvPr>
            <p:ph type="subTitle" idx="1" hasCustomPrompt="1"/>
          </p:nvPr>
        </p:nvSpPr>
        <p:spPr>
          <a:xfrm>
            <a:off x="515938" y="3089787"/>
            <a:ext cx="7704137" cy="434507"/>
          </a:xfrm>
          <a:prstGeom prst="rect">
            <a:avLst/>
          </a:prstGeom>
        </p:spPr>
        <p:txBody>
          <a:bodyPr/>
          <a:lstStyle>
            <a:lvl1pPr marL="0" indent="0" algn="l">
              <a:buNone/>
              <a:defRPr sz="1600">
                <a:solidFill>
                  <a:srgbClr val="CE0000"/>
                </a:solidFill>
                <a:latin typeface="Franklin Gothic Demi" panose="020B07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Unter-Überschrift, Franklin </a:t>
            </a:r>
            <a:r>
              <a:rPr lang="de-DE" err="1"/>
              <a:t>Gothic</a:t>
            </a:r>
            <a:r>
              <a:rPr lang="de-DE"/>
              <a:t> Demi 16 </a:t>
            </a:r>
            <a:r>
              <a:rPr lang="de-DE" err="1"/>
              <a:t>pts</a:t>
            </a:r>
            <a:endParaRPr lang="de-DE"/>
          </a:p>
        </p:txBody>
      </p:sp>
      <p:sp>
        <p:nvSpPr>
          <p:cNvPr id="8" name="Textplatzhalter 29">
            <a:extLst>
              <a:ext uri="{FF2B5EF4-FFF2-40B4-BE49-F238E27FC236}">
                <a16:creationId xmlns:a16="http://schemas.microsoft.com/office/drawing/2014/main" id="{A5608EFE-569D-EEAF-811C-25BB8AFD2BFD}"/>
              </a:ext>
            </a:extLst>
          </p:cNvPr>
          <p:cNvSpPr>
            <a:spLocks noGrp="1"/>
          </p:cNvSpPr>
          <p:nvPr>
            <p:ph type="body" sz="quarter" idx="16" hasCustomPrompt="1"/>
          </p:nvPr>
        </p:nvSpPr>
        <p:spPr>
          <a:xfrm rot="16200000">
            <a:off x="10449916" y="5085434"/>
            <a:ext cx="3304171" cy="180001"/>
          </a:xfrm>
          <a:prstGeom prst="rect">
            <a:avLst/>
          </a:prstGeom>
        </p:spPr>
        <p:txBody>
          <a:bodyPr anchor="ctr" anchorCtr="0"/>
          <a:lstStyle>
            <a:lvl1pPr algn="l">
              <a:lnSpc>
                <a:spcPts val="900"/>
              </a:lnSpc>
              <a:spcBef>
                <a:spcPts val="0"/>
              </a:spcBef>
              <a:defRPr sz="700">
                <a:solidFill>
                  <a:schemeClr val="bg1"/>
                </a:solidFill>
              </a:defRPr>
            </a:lvl1pPr>
          </a:lstStyle>
          <a:p>
            <a:pPr lvl="0"/>
            <a:r>
              <a:rPr lang="de-DE"/>
              <a:t>Bildrecht/Copyright in Franklin </a:t>
            </a:r>
            <a:r>
              <a:rPr lang="de-DE" err="1"/>
              <a:t>Gothic</a:t>
            </a:r>
            <a:r>
              <a:rPr lang="de-DE"/>
              <a:t> Book, 7 </a:t>
            </a:r>
            <a:r>
              <a:rPr lang="de-DE" err="1"/>
              <a:t>pt</a:t>
            </a:r>
            <a:r>
              <a:rPr lang="de-DE"/>
              <a:t>, Zeilenabstand 9, linksbündig</a:t>
            </a:r>
          </a:p>
        </p:txBody>
      </p:sp>
      <p:pic>
        <p:nvPicPr>
          <p:cNvPr id="4" name="Grafik 3">
            <a:extLst>
              <a:ext uri="{FF2B5EF4-FFF2-40B4-BE49-F238E27FC236}">
                <a16:creationId xmlns:a16="http://schemas.microsoft.com/office/drawing/2014/main" id="{FF87D3FF-34C7-F0A1-4986-D6A52E37C2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84027" y="361925"/>
            <a:ext cx="1794718" cy="537402"/>
          </a:xfrm>
          <a:prstGeom prst="rect">
            <a:avLst/>
          </a:prstGeom>
        </p:spPr>
      </p:pic>
      <p:sp>
        <p:nvSpPr>
          <p:cNvPr id="9" name="Rechteck 8">
            <a:extLst>
              <a:ext uri="{FF2B5EF4-FFF2-40B4-BE49-F238E27FC236}">
                <a16:creationId xmlns:a16="http://schemas.microsoft.com/office/drawing/2014/main" id="{4939AF8B-B2BB-D70C-635D-35A8BFC29135}"/>
              </a:ext>
            </a:extLst>
          </p:cNvPr>
          <p:cNvSpPr/>
          <p:nvPr userDrawn="1"/>
        </p:nvSpPr>
        <p:spPr>
          <a:xfrm>
            <a:off x="443935" y="4432845"/>
            <a:ext cx="3640396"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A54D554B-AEC1-4431-51F7-BB031BAD1B93}"/>
              </a:ext>
            </a:extLst>
          </p:cNvPr>
          <p:cNvSpPr/>
          <p:nvPr userDrawn="1"/>
        </p:nvSpPr>
        <p:spPr>
          <a:xfrm>
            <a:off x="443933" y="5226484"/>
            <a:ext cx="4674152"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40BEF81-52F7-1C12-B5C8-9C9989EAE946}"/>
              </a:ext>
            </a:extLst>
          </p:cNvPr>
          <p:cNvSpPr/>
          <p:nvPr userDrawn="1"/>
        </p:nvSpPr>
        <p:spPr>
          <a:xfrm>
            <a:off x="443932" y="3644290"/>
            <a:ext cx="7390597"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a:extLst>
              <a:ext uri="{FF2B5EF4-FFF2-40B4-BE49-F238E27FC236}">
                <a16:creationId xmlns:a16="http://schemas.microsoft.com/office/drawing/2014/main" id="{45BFDF40-9657-D2A3-C603-D7FCE4E47510}"/>
              </a:ext>
            </a:extLst>
          </p:cNvPr>
          <p:cNvSpPr>
            <a:spLocks noGrp="1"/>
          </p:cNvSpPr>
          <p:nvPr>
            <p:ph type="ctrTitle" hasCustomPrompt="1"/>
          </p:nvPr>
        </p:nvSpPr>
        <p:spPr>
          <a:xfrm>
            <a:off x="515939" y="3640939"/>
            <a:ext cx="7704136" cy="2360023"/>
          </a:xfrm>
          <a:prstGeom prst="rect">
            <a:avLst/>
          </a:prstGeom>
        </p:spPr>
        <p:txBody>
          <a:bodyPr wrap="square" anchor="t" anchorCtr="0"/>
          <a:lstStyle>
            <a:lvl1pPr algn="l">
              <a:lnSpc>
                <a:spcPct val="100000"/>
              </a:lnSpc>
              <a:defRPr sz="5200"/>
            </a:lvl1pPr>
          </a:lstStyle>
          <a:p>
            <a:r>
              <a:rPr lang="de-DE"/>
              <a:t>Titelfolie 2q Fotos </a:t>
            </a:r>
            <a:r>
              <a:rPr lang="de-DE" err="1"/>
              <a:t>etc</a:t>
            </a:r>
            <a:r>
              <a:rPr lang="de-DE"/>
              <a:t> </a:t>
            </a:r>
            <a:r>
              <a:rPr lang="de-DE" err="1"/>
              <a:t>bla</a:t>
            </a:r>
            <a:br>
              <a:rPr lang="de-DE"/>
            </a:br>
            <a:r>
              <a:rPr lang="de-DE" err="1"/>
              <a:t>Vlariantep</a:t>
            </a:r>
            <a:r>
              <a:rPr lang="de-DE"/>
              <a:t> 1</a:t>
            </a:r>
            <a:br>
              <a:rPr lang="de-DE"/>
            </a:br>
            <a:r>
              <a:rPr lang="de-DE" err="1"/>
              <a:t>Abril</a:t>
            </a:r>
            <a:r>
              <a:rPr lang="de-DE"/>
              <a:t> Display 52</a:t>
            </a:r>
          </a:p>
        </p:txBody>
      </p:sp>
    </p:spTree>
    <p:extLst>
      <p:ext uri="{BB962C8B-B14F-4D97-AF65-F5344CB8AC3E}">
        <p14:creationId xmlns:p14="http://schemas.microsoft.com/office/powerpoint/2010/main" val="3981418783"/>
      </p:ext>
    </p:extLst>
  </p:cSld>
  <p:clrMapOvr>
    <a:masterClrMapping/>
  </p:clrMapOvr>
  <p:extLst>
    <p:ext uri="{DCECCB84-F9BA-43D5-87BE-67443E8EF086}">
      <p15:sldGuideLst xmlns:p15="http://schemas.microsoft.com/office/powerpoint/2012/main">
        <p15:guide id="3" orient="horz" pos="2296">
          <p15:clr>
            <a:srgbClr val="9FCC3B"/>
          </p15:clr>
        </p15:guide>
        <p15:guide id="4" orient="horz" pos="2652">
          <p15:clr>
            <a:srgbClr val="FBAE40"/>
          </p15:clr>
        </p15:guide>
        <p15:guide id="5" orient="horz" pos="1933">
          <p15:clr>
            <a:srgbClr val="9FCC3B"/>
          </p15:clr>
        </p15:guide>
        <p15:guide id="6" orient="horz" pos="3799">
          <p15:clr>
            <a:srgbClr val="9FCC3B"/>
          </p15:clr>
        </p15:guide>
        <p15:guide id="11" pos="279">
          <p15:clr>
            <a:srgbClr val="FDE53C"/>
          </p15:clr>
        </p15:guide>
        <p15:guide id="12" pos="6856">
          <p15:clr>
            <a:srgbClr val="FDE53C"/>
          </p15:clr>
        </p15:guide>
        <p15:guide id="14" orient="horz" pos="2137">
          <p15:clr>
            <a:srgbClr val="9FCC3B"/>
          </p15:clr>
        </p15:guide>
        <p15:guide id="15" orient="horz" pos="3158">
          <p15:clr>
            <a:srgbClr val="FBAE40"/>
          </p15:clr>
        </p15:guide>
        <p15:guide id="16" orient="horz" pos="3657">
          <p15:clr>
            <a:srgbClr val="FBAE40"/>
          </p15:clr>
        </p15:guide>
        <p15:guide id="17" orient="horz" pos="1366">
          <p15:clr>
            <a:srgbClr val="FDE53C"/>
          </p15:clr>
        </p15:guide>
        <p15:guide id="18" pos="1504">
          <p15:clr>
            <a:srgbClr val="FDE53C"/>
          </p15:clr>
        </p15:guide>
        <p15:guide id="19" orient="horz" pos="2805">
          <p15:clr>
            <a:srgbClr val="9FCC3B"/>
          </p15:clr>
        </p15:guide>
        <p15:guide id="20" orient="horz" pos="3302">
          <p15:clr>
            <a:srgbClr val="9FCC3B"/>
          </p15:clr>
        </p15:guide>
        <p15:guide id="21" pos="3386">
          <p15:clr>
            <a:srgbClr val="9FCC3B"/>
          </p15:clr>
        </p15:guide>
        <p15:guide id="22" pos="4294">
          <p15:clr>
            <a:srgbClr val="9FCC3B"/>
          </p15:clr>
        </p15:guide>
        <p15:guide id="23" pos="3795">
          <p15:clr>
            <a:srgbClr val="FBAE40"/>
          </p15:clr>
        </p15:guide>
        <p15:guide id="24" pos="388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2 - Bild">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r>
              <a:rPr lang="en-US"/>
              <a:t>Regionaler Mittelstand</a:t>
            </a:r>
          </a:p>
        </p:txBody>
      </p:sp>
      <p:sp>
        <p:nvSpPr>
          <p:cNvPr id="14" name="Slide Number Placeholder 13"/>
          <p:cNvSpPr>
            <a:spLocks noGrp="1"/>
          </p:cNvSpPr>
          <p:nvPr>
            <p:ph type="sldNum" sz="quarter" idx="11"/>
          </p:nvPr>
        </p:nvSpPr>
        <p:spPr/>
        <p:txBody>
          <a:bodyPr/>
          <a:lstStyle/>
          <a:p>
            <a:fld id="{6676FEF2-85C7-4645-99F9-08581CDB22A3}" type="slidenum">
              <a:rPr lang="en-US" smtClean="0"/>
              <a:pPr/>
              <a:t>‹Nr.›</a:t>
            </a:fld>
            <a:endParaRPr lang="en-US"/>
          </a:p>
        </p:txBody>
      </p:sp>
      <p:sp>
        <p:nvSpPr>
          <p:cNvPr id="10" name="Text Placeholder 15"/>
          <p:cNvSpPr>
            <a:spLocks noGrp="1"/>
          </p:cNvSpPr>
          <p:nvPr>
            <p:ph type="body" sz="quarter" idx="21" hasCustomPrompt="1"/>
          </p:nvPr>
        </p:nvSpPr>
        <p:spPr>
          <a:xfrm>
            <a:off x="2688493" y="5877422"/>
            <a:ext cx="1014626" cy="720378"/>
          </a:xfrm>
          <a:prstGeom prst="rect">
            <a:avLst/>
          </a:prstGeom>
        </p:spPr>
        <p:txBody>
          <a:bodyPr lIns="0" tIns="0" rIns="0" bIns="0" numCol="1" spcCol="432000" anchor="b">
            <a:noAutofit/>
          </a:bodyPr>
          <a:lstStyle>
            <a:lvl1pPr>
              <a:defRPr sz="700" b="0">
                <a:solidFill>
                  <a:schemeClr val="tx1"/>
                </a:solidFill>
                <a:latin typeface="+mn-lt"/>
              </a:defRPr>
            </a:lvl1pPr>
            <a:lvl4pPr>
              <a:defRPr lang="en-US" b="0" i="0" u="none" strike="noStrike" smtClean="0">
                <a:effectLst/>
              </a:defRPr>
            </a:lvl4pPr>
            <a:lvl5pPr>
              <a:defRPr lang="en-US" b="0" i="0" u="none" strike="noStrike" smtClean="0">
                <a:effectLst/>
              </a:defRPr>
            </a:lvl5pPr>
            <a:lvl7pPr marL="12700" marR="0" indent="0" algn="r" defTabSz="914400" rtl="0" eaLnBrk="1" fontAlgn="auto" latinLnBrk="0" hangingPunct="1">
              <a:lnSpc>
                <a:spcPts val="1000"/>
              </a:lnSpc>
              <a:spcBef>
                <a:spcPts val="500"/>
              </a:spcBef>
              <a:spcAft>
                <a:spcPts val="0"/>
              </a:spcAft>
              <a:buClrTx/>
              <a:buSzTx/>
              <a:buFont typeface="Arial" charset="0"/>
              <a:buNone/>
              <a:tabLst/>
              <a:defRPr baseline="0"/>
            </a:lvl7pPr>
            <a:lvl8pPr marL="0" indent="0">
              <a:buNone/>
              <a:defRPr/>
            </a:lvl8pPr>
          </a:lstStyle>
          <a:p>
            <a:pPr lvl="0"/>
            <a:r>
              <a:rPr lang="de-DE" dirty="0"/>
              <a:t>Bildbeschreibung, Copyright</a:t>
            </a:r>
            <a:br>
              <a:rPr lang="de-DE" dirty="0"/>
            </a:br>
            <a:r>
              <a:rPr lang="de-DE" dirty="0"/>
              <a:t>Franklin </a:t>
            </a:r>
            <a:r>
              <a:rPr lang="de-DE" dirty="0" err="1"/>
              <a:t>Gothic</a:t>
            </a:r>
            <a:r>
              <a:rPr lang="de-DE" dirty="0"/>
              <a:t> Book, 7 </a:t>
            </a:r>
            <a:r>
              <a:rPr lang="de-DE" dirty="0" err="1"/>
              <a:t>pt</a:t>
            </a:r>
            <a:r>
              <a:rPr lang="de-DE" dirty="0"/>
              <a:t>, Zeilenabstand 9 </a:t>
            </a:r>
            <a:r>
              <a:rPr lang="de-DE" dirty="0" err="1"/>
              <a:t>pt</a:t>
            </a:r>
            <a:endParaRPr lang="de-DE"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12" name="Picture Placeholder 15"/>
          <p:cNvSpPr>
            <a:spLocks noGrp="1" noChangeAspect="1"/>
          </p:cNvSpPr>
          <p:nvPr>
            <p:ph type="pic" sz="quarter" idx="19" hasCustomPrompt="1"/>
          </p:nvPr>
        </p:nvSpPr>
        <p:spPr>
          <a:xfrm>
            <a:off x="4501662" y="1155356"/>
            <a:ext cx="7690338" cy="5732461"/>
          </a:xfrm>
          <a:prstGeom prst="rect">
            <a:avLst/>
          </a:prstGeom>
          <a:solidFill>
            <a:srgbClr val="B9D0C8"/>
          </a:solidFill>
        </p:spPr>
        <p:txBody>
          <a:bodyPr/>
          <a:lstStyle/>
          <a:p>
            <a:pPr lvl="1"/>
            <a:r>
              <a:rPr lang="en-US" dirty="0"/>
              <a:t>Bild</a:t>
            </a:r>
          </a:p>
        </p:txBody>
      </p:sp>
      <p:sp>
        <p:nvSpPr>
          <p:cNvPr id="15" name="Title 1">
            <a:extLst>
              <a:ext uri="{FF2B5EF4-FFF2-40B4-BE49-F238E27FC236}">
                <a16:creationId xmlns:a16="http://schemas.microsoft.com/office/drawing/2014/main" id="{B5A2754E-CAFB-884B-9980-204D1300403F}"/>
              </a:ext>
            </a:extLst>
          </p:cNvPr>
          <p:cNvSpPr>
            <a:spLocks noGrp="1"/>
          </p:cNvSpPr>
          <p:nvPr>
            <p:ph type="title" hasCustomPrompt="1"/>
          </p:nvPr>
        </p:nvSpPr>
        <p:spPr>
          <a:xfrm>
            <a:off x="752623" y="776993"/>
            <a:ext cx="3215641" cy="1499482"/>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1" name="Subtitle 2">
            <a:extLst>
              <a:ext uri="{FF2B5EF4-FFF2-40B4-BE49-F238E27FC236}">
                <a16:creationId xmlns:a16="http://schemas.microsoft.com/office/drawing/2014/main" id="{28B770F8-2038-DA43-8BA2-5A6DDD88AA28}"/>
              </a:ext>
            </a:extLst>
          </p:cNvPr>
          <p:cNvSpPr>
            <a:spLocks noGrp="1"/>
          </p:cNvSpPr>
          <p:nvPr>
            <p:ph type="subTitle" idx="14" hasCustomPrompt="1"/>
          </p:nvPr>
        </p:nvSpPr>
        <p:spPr>
          <a:xfrm>
            <a:off x="734151" y="414995"/>
            <a:ext cx="3215458" cy="155392"/>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des </a:t>
            </a:r>
            <a:r>
              <a:rPr lang="en-US" err="1"/>
              <a:t>Abschnitts</a:t>
            </a:r>
            <a:endParaRPr lang="en-US"/>
          </a:p>
        </p:txBody>
      </p:sp>
      <p:sp>
        <p:nvSpPr>
          <p:cNvPr id="5" name="Text Placeholder 12">
            <a:extLst>
              <a:ext uri="{FF2B5EF4-FFF2-40B4-BE49-F238E27FC236}">
                <a16:creationId xmlns:a16="http://schemas.microsoft.com/office/drawing/2014/main" id="{A9F37D99-BF2C-87EB-00D2-6BF9A3CB6A62}"/>
              </a:ext>
            </a:extLst>
          </p:cNvPr>
          <p:cNvSpPr>
            <a:spLocks noGrp="1"/>
          </p:cNvSpPr>
          <p:nvPr>
            <p:ph type="body" sz="quarter" idx="13" hasCustomPrompt="1"/>
          </p:nvPr>
        </p:nvSpPr>
        <p:spPr>
          <a:xfrm>
            <a:off x="748676" y="2506458"/>
            <a:ext cx="3233616" cy="2240280"/>
          </a:xfrm>
          <a:prstGeom prst="rect">
            <a:avLst/>
          </a:prstGeom>
        </p:spPr>
        <p:txBody>
          <a:bodyPr lIns="0" tIns="0" rIns="0" bIns="0" anchor="t">
            <a:noAutofit/>
          </a:bodyPr>
          <a:lstStyle>
            <a:lvl1pPr>
              <a:defRPr sz="1400" b="0">
                <a:solidFill>
                  <a:schemeClr val="tx1"/>
                </a:solidFill>
                <a:latin typeface="+mn-lt"/>
              </a:defRPr>
            </a:lvl1pPr>
            <a:lvl2pPr algn="l">
              <a:defRPr baseline="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p:txBody>
      </p:sp>
    </p:spTree>
    <p:extLst>
      <p:ext uri="{BB962C8B-B14F-4D97-AF65-F5344CB8AC3E}">
        <p14:creationId xmlns:p14="http://schemas.microsoft.com/office/powerpoint/2010/main" val="191216432"/>
      </p:ext>
    </p:extLst>
  </p:cSld>
  <p:clrMapOvr>
    <a:masterClrMapping/>
  </p:clrMapOvr>
  <p:extLst>
    <p:ext uri="{DCECCB84-F9BA-43D5-87BE-67443E8EF086}">
      <p15:sldGuideLst xmlns:p15="http://schemas.microsoft.com/office/powerpoint/2012/main">
        <p15:guide id="1" pos="2528">
          <p15:clr>
            <a:srgbClr val="FBAE40"/>
          </p15:clr>
        </p15:guide>
        <p15:guide id="2" pos="28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Layout 1 - Leer">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lvl1pPr>
              <a:defRPr>
                <a:solidFill>
                  <a:srgbClr val="C00000"/>
                </a:solidFill>
              </a:defRPr>
            </a:lvl1pPr>
          </a:lstStyle>
          <a:p>
            <a:r>
              <a:rPr lang="en-US"/>
              <a:t>Regionaler Mittelstand</a:t>
            </a:r>
          </a:p>
        </p:txBody>
      </p:sp>
      <p:sp>
        <p:nvSpPr>
          <p:cNvPr id="9" name="Slide Number Placeholder 8"/>
          <p:cNvSpPr>
            <a:spLocks noGrp="1"/>
          </p:cNvSpPr>
          <p:nvPr>
            <p:ph type="sldNum" sz="quarter" idx="12"/>
          </p:nvPr>
        </p:nvSpPr>
        <p:spPr/>
        <p:txBody>
          <a:bodyPr/>
          <a:lstStyle>
            <a:lvl1pPr>
              <a:defRPr>
                <a:solidFill>
                  <a:srgbClr val="C00000"/>
                </a:solidFill>
              </a:defRPr>
            </a:lvl1pPr>
          </a:lstStyle>
          <a:p>
            <a:fld id="{6676FEF2-85C7-4645-99F9-08581CDB22A3}" type="slidenum">
              <a:rPr lang="en-US" smtClean="0"/>
              <a:pPr/>
              <a:t>‹Nr.›</a:t>
            </a:fld>
            <a:endParaRPr lang="en-US"/>
          </a:p>
        </p:txBody>
      </p:sp>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cxnSp>
        <p:nvCxnSpPr>
          <p:cNvPr id="3" name="Straight Connector 18">
            <a:extLst>
              <a:ext uri="{FF2B5EF4-FFF2-40B4-BE49-F238E27FC236}">
                <a16:creationId xmlns:a16="http://schemas.microsoft.com/office/drawing/2014/main" id="{22A4F4B7-66D2-EC22-64AA-ECE78C64840C}"/>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platzhalter 6">
            <a:extLst>
              <a:ext uri="{FF2B5EF4-FFF2-40B4-BE49-F238E27FC236}">
                <a16:creationId xmlns:a16="http://schemas.microsoft.com/office/drawing/2014/main" id="{64AAFE7F-5F0A-348F-C929-121C3C837A22}"/>
              </a:ext>
            </a:extLst>
          </p:cNvPr>
          <p:cNvSpPr>
            <a:spLocks noGrp="1"/>
          </p:cNvSpPr>
          <p:nvPr>
            <p:ph type="body" sz="quarter" idx="24" hasCustomPrompt="1"/>
          </p:nvPr>
        </p:nvSpPr>
        <p:spPr>
          <a:xfrm>
            <a:off x="4279900" y="6320963"/>
            <a:ext cx="6920757" cy="309567"/>
          </a:xfrm>
          <a:prstGeom prst="rect">
            <a:avLst/>
          </a:prstGeom>
        </p:spPr>
        <p:txBody>
          <a:bodyPr lIns="0" tIns="0" rIns="0" bIns="0" anchor="b" anchorCtr="0">
            <a:normAutofit/>
          </a:bodyPr>
          <a:lstStyle>
            <a:lvl1pPr marL="0" indent="0" algn="r">
              <a:lnSpc>
                <a:spcPts val="900"/>
              </a:lnSpc>
              <a:spcBef>
                <a:spcPts val="0"/>
              </a:spcBef>
              <a:buNone/>
              <a:defRPr sz="700" b="0">
                <a:solidFill>
                  <a:schemeClr val="tx1"/>
                </a:solidFill>
                <a:latin typeface="Franklin Gothic Book" panose="020B0503020102020204" pitchFamily="34" charset="0"/>
              </a:defRPr>
            </a:lvl1pPr>
          </a:lstStyle>
          <a:p>
            <a:pPr lvl="0"/>
            <a:r>
              <a:rPr lang="de-DE" dirty="0"/>
              <a:t>Fußnote</a:t>
            </a:r>
          </a:p>
        </p:txBody>
      </p:sp>
    </p:spTree>
    <p:extLst>
      <p:ext uri="{BB962C8B-B14F-4D97-AF65-F5344CB8AC3E}">
        <p14:creationId xmlns:p14="http://schemas.microsoft.com/office/powerpoint/2010/main" val="2634352436"/>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Kontact - 1 person">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47DB511A-F997-BA4F-0608-B040E7CF6EAA}"/>
              </a:ext>
            </a:extLst>
          </p:cNvPr>
          <p:cNvSpPr txBox="1"/>
          <p:nvPr userDrawn="1"/>
        </p:nvSpPr>
        <p:spPr>
          <a:xfrm>
            <a:off x="8076216" y="4829240"/>
            <a:ext cx="3303772" cy="464653"/>
          </a:xfrm>
          <a:prstGeom prst="rect">
            <a:avLst/>
          </a:prstGeom>
        </p:spPr>
        <p:txBody>
          <a:bodyPr vert="horz" lIns="0" tIns="0" rIns="36000" bIns="0" rtlCol="0" anchor="t" anchorCtr="1">
            <a:normAutofit/>
          </a:bodyPr>
          <a:lstStyle>
            <a:lvl1pPr lvl="0" indent="0" algn="ctr" defTabSz="914400">
              <a:lnSpc>
                <a:spcPct val="120000"/>
              </a:lnSpc>
              <a:spcBef>
                <a:spcPts val="1000"/>
              </a:spcBef>
              <a:buFont typeface="Arial" panose="020B0604020202020204" pitchFamily="34" charset="0"/>
              <a:buNone/>
              <a:defRPr sz="1000">
                <a:latin typeface="Franklin Gothic Book" panose="020B05030201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lgn="l">
              <a:lnSpc>
                <a:spcPts val="1200"/>
              </a:lnSpc>
            </a:pPr>
            <a:r>
              <a:rPr lang="de-DE" sz="1000" dirty="0">
                <a:latin typeface="Franklin Gothic Demi" panose="020B0703020102020204" pitchFamily="34" charset="0"/>
              </a:rPr>
              <a:t>Tagesspiegel </a:t>
            </a:r>
            <a:r>
              <a:rPr lang="de-DE" sz="1000" dirty="0">
                <a:solidFill>
                  <a:srgbClr val="CE0000"/>
                </a:solidFill>
                <a:latin typeface="Franklin Gothic Demi" panose="020B0703020102020204" pitchFamily="34" charset="0"/>
              </a:rPr>
              <a:t>Media</a:t>
            </a:r>
            <a:r>
              <a:rPr lang="de-DE" sz="1000" dirty="0">
                <a:latin typeface="Franklin Gothic Demi" panose="020B0703020102020204" pitchFamily="34" charset="0"/>
              </a:rPr>
              <a:t> </a:t>
            </a:r>
            <a:r>
              <a:rPr lang="de-DE" sz="1000" dirty="0">
                <a:solidFill>
                  <a:schemeClr val="tx1"/>
                </a:solidFill>
              </a:rPr>
              <a:t>ist die Vermarktungs-Unit der Verlag </a:t>
            </a:r>
            <a:br>
              <a:rPr lang="de-DE" sz="1000" dirty="0">
                <a:solidFill>
                  <a:schemeClr val="tx1"/>
                </a:solidFill>
              </a:rPr>
            </a:br>
            <a:r>
              <a:rPr lang="de-DE" sz="1000" dirty="0">
                <a:solidFill>
                  <a:schemeClr val="tx1"/>
                </a:solidFill>
              </a:rPr>
              <a:t>Der Tagesspiegel GmbH</a:t>
            </a:r>
            <a:r>
              <a:rPr lang="de-DE" sz="800" dirty="0">
                <a:solidFill>
                  <a:schemeClr val="tx1"/>
                </a:solidFill>
              </a:rPr>
              <a:t>.</a:t>
            </a:r>
          </a:p>
        </p:txBody>
      </p:sp>
      <p:cxnSp>
        <p:nvCxnSpPr>
          <p:cNvPr id="16" name="Straight Connector 15"/>
          <p:cNvCxnSpPr/>
          <p:nvPr userDrawn="1"/>
        </p:nvCxnSpPr>
        <p:spPr>
          <a:xfrm>
            <a:off x="27776" y="464181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ACA58B3-007E-714A-B55C-847EB02C1127}"/>
              </a:ext>
            </a:extLst>
          </p:cNvPr>
          <p:cNvCxnSpPr>
            <a:cxnSpLocks/>
          </p:cNvCxnSpPr>
          <p:nvPr userDrawn="1"/>
        </p:nvCxnSpPr>
        <p:spPr>
          <a:xfrm flipH="1" flipV="1">
            <a:off x="4235709" y="4776697"/>
            <a:ext cx="6243" cy="2047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0889AB36-6ECE-B02C-285F-FA905834BEA8}"/>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B8B4AEF5-08D5-9E7A-343E-0F1008710E94}"/>
              </a:ext>
            </a:extLst>
          </p:cNvPr>
          <p:cNvSpPr txBox="1"/>
          <p:nvPr userDrawn="1"/>
        </p:nvSpPr>
        <p:spPr>
          <a:xfrm>
            <a:off x="4500686" y="4832175"/>
            <a:ext cx="3190628" cy="1184940"/>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prstClr val="black"/>
                </a:solidFill>
                <a:effectLst/>
                <a:uLnTx/>
                <a:uFillTx/>
                <a:latin typeface="+mn-lt"/>
                <a:ea typeface="+mn-ea"/>
                <a:cs typeface="+mn-cs"/>
              </a:rPr>
              <a:t>Postanschrift</a:t>
            </a:r>
            <a:endParaRPr kumimoji="0" lang="en-US"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Verlag Der Tagesspiegel</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mn-lt"/>
                <a:ea typeface="+mn-ea"/>
                <a:cs typeface="+mn-cs"/>
              </a:rPr>
              <a:t>Askanischer</a:t>
            </a:r>
            <a:r>
              <a:rPr kumimoji="0" lang="en-US" sz="1000" b="0" i="0" u="none" strike="noStrike" kern="1200" cap="none" spc="0" normalizeH="0" baseline="0" noProof="0" dirty="0">
                <a:ln>
                  <a:noFill/>
                </a:ln>
                <a:solidFill>
                  <a:prstClr val="black"/>
                </a:solidFill>
                <a:effectLst/>
                <a:uLnTx/>
                <a:uFillTx/>
                <a:latin typeface="+mn-lt"/>
                <a:ea typeface="+mn-ea"/>
                <a:cs typeface="+mn-cs"/>
              </a:rPr>
              <a:t> Platz 3</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10963 Berlin</a:t>
            </a: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altLang="de-DE"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prstClr val="black"/>
                </a:solidFill>
                <a:effectLst/>
                <a:uLnTx/>
                <a:uFillTx/>
                <a:latin typeface="+mn-lt"/>
                <a:ea typeface="+mn-ea"/>
                <a:cs typeface="+mn-cs"/>
              </a:rPr>
              <a:t>Anzeigenaufträge</a:t>
            </a:r>
            <a:br>
              <a:rPr kumimoji="0" lang="de-DE" altLang="de-DE" sz="1000" b="0" i="0" u="none" strike="noStrike" kern="1200" cap="none" spc="0" normalizeH="0" baseline="0" noProof="0" dirty="0">
                <a:ln>
                  <a:noFill/>
                </a:ln>
                <a:solidFill>
                  <a:prstClr val="black"/>
                </a:solidFill>
                <a:effectLst/>
                <a:uLnTx/>
                <a:uFillTx/>
                <a:latin typeface="+mn-lt"/>
                <a:ea typeface="+mn-ea"/>
                <a:cs typeface="+mn-cs"/>
              </a:rPr>
            </a:br>
            <a:r>
              <a:rPr kumimoji="0" lang="en-US" sz="1000" b="0" i="0" u="none" strike="noStrike" kern="1200" cap="none" spc="0" normalizeH="0" baseline="0" noProof="0" dirty="0">
                <a:ln>
                  <a:noFill/>
                </a:ln>
                <a:solidFill>
                  <a:prstClr val="black"/>
                </a:solidFill>
                <a:effectLst/>
                <a:uLnTx/>
                <a:uFillTx/>
                <a:latin typeface="+mn-lt"/>
                <a:ea typeface="+mn-ea"/>
                <a:cs typeface="+mn-cs"/>
              </a:rPr>
              <a:t>dispo@tagesspiegel.de</a:t>
            </a:r>
          </a:p>
        </p:txBody>
      </p:sp>
      <p:pic>
        <p:nvPicPr>
          <p:cNvPr id="19" name="Grafik 18">
            <a:extLst>
              <a:ext uri="{FF2B5EF4-FFF2-40B4-BE49-F238E27FC236}">
                <a16:creationId xmlns:a16="http://schemas.microsoft.com/office/drawing/2014/main" id="{CF278F4C-AF25-1284-7AF3-EBE8B906B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2968" y="5469068"/>
            <a:ext cx="1222606" cy="166896"/>
          </a:xfrm>
          <a:prstGeom prst="rect">
            <a:avLst/>
          </a:prstGeom>
        </p:spPr>
      </p:pic>
      <p:pic>
        <p:nvPicPr>
          <p:cNvPr id="20" name="Grafik 19">
            <a:hlinkClick r:id="rId3"/>
            <a:extLst>
              <a:ext uri="{FF2B5EF4-FFF2-40B4-BE49-F238E27FC236}">
                <a16:creationId xmlns:a16="http://schemas.microsoft.com/office/drawing/2014/main" id="{7F393170-1C2A-066B-B6A6-9D0465365D5D}"/>
              </a:ext>
            </a:extLst>
          </p:cNvPr>
          <p:cNvPicPr>
            <a:picLocks noChangeAspect="1"/>
          </p:cNvPicPr>
          <p:nvPr userDrawn="1"/>
        </p:nvPicPr>
        <p:blipFill>
          <a:blip r:embed="rId4">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065350" y="6181180"/>
            <a:ext cx="144992" cy="144992"/>
          </a:xfrm>
          <a:prstGeom prst="rect">
            <a:avLst/>
          </a:prstGeom>
        </p:spPr>
      </p:pic>
      <p:sp>
        <p:nvSpPr>
          <p:cNvPr id="21" name="Textplatzhalter 10">
            <a:extLst>
              <a:ext uri="{FF2B5EF4-FFF2-40B4-BE49-F238E27FC236}">
                <a16:creationId xmlns:a16="http://schemas.microsoft.com/office/drawing/2014/main" id="{88EDFA51-3052-2E41-51F1-20EF107B06C5}"/>
              </a:ext>
            </a:extLst>
          </p:cNvPr>
          <p:cNvSpPr txBox="1">
            <a:spLocks/>
          </p:cNvSpPr>
          <p:nvPr userDrawn="1"/>
        </p:nvSpPr>
        <p:spPr>
          <a:xfrm>
            <a:off x="8182611" y="6189426"/>
            <a:ext cx="955235" cy="215969"/>
          </a:xfrm>
          <a:prstGeom prst="rect">
            <a:avLst/>
          </a:prstGeom>
        </p:spPr>
        <p:txBody>
          <a:bodyPr lIns="0" tIns="0" r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800" kern="1200">
                <a:solidFill>
                  <a:schemeClr val="tx1"/>
                </a:solidFill>
                <a:latin typeface="Franklin Gothic Book" panose="020B0503020102020204" pitchFamily="34" charset="0"/>
                <a:ea typeface="+mn-ea"/>
                <a:cs typeface="+mn-cs"/>
              </a:rPr>
              <a:t>Folgen Sie uns auf:</a:t>
            </a:r>
          </a:p>
        </p:txBody>
      </p:sp>
      <p:sp>
        <p:nvSpPr>
          <p:cNvPr id="22" name="Textplatzhalter 10">
            <a:extLst>
              <a:ext uri="{FF2B5EF4-FFF2-40B4-BE49-F238E27FC236}">
                <a16:creationId xmlns:a16="http://schemas.microsoft.com/office/drawing/2014/main" id="{8CF95955-F5DD-D958-5071-00C976EE8D45}"/>
              </a:ext>
            </a:extLst>
          </p:cNvPr>
          <p:cNvSpPr txBox="1">
            <a:spLocks/>
          </p:cNvSpPr>
          <p:nvPr userDrawn="1"/>
        </p:nvSpPr>
        <p:spPr>
          <a:xfrm>
            <a:off x="8182611" y="6439305"/>
            <a:ext cx="2647950" cy="418695"/>
          </a:xfrm>
          <a:prstGeom prst="rect">
            <a:avLst/>
          </a:prstGeom>
        </p:spPr>
        <p:txBody>
          <a:bodyPr lIns="0" tIns="0" r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600" dirty="0">
                <a:latin typeface="Franklin Gothic Book" panose="020B0503020102020204" pitchFamily="34" charset="0"/>
              </a:rPr>
              <a:t>Für den Tagesspiegel gelten die aktuelle Preisliste </a:t>
            </a:r>
            <a:r>
              <a:rPr lang="de-DE" sz="600" kern="1200" dirty="0">
                <a:solidFill>
                  <a:schemeClr val="tx1"/>
                </a:solidFill>
                <a:latin typeface="Franklin Gothic Book" panose="020B0503020102020204" pitchFamily="34" charset="0"/>
                <a:ea typeface="+mn-ea"/>
                <a:cs typeface="+mn-cs"/>
              </a:rPr>
              <a:t>sowie die AGB:</a:t>
            </a:r>
            <a:r>
              <a:rPr lang="de-DE" altLang="de-DE" sz="600" dirty="0">
                <a:latin typeface="Franklin Gothic Book" panose="020B0503020102020204" pitchFamily="34" charset="0"/>
              </a:rPr>
              <a:t> </a:t>
            </a:r>
            <a:r>
              <a:rPr lang="de-DE" altLang="de-DE" sz="600" dirty="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media.tagesspiegel.de/</a:t>
            </a:r>
            <a:r>
              <a:rPr lang="de-DE" altLang="de-DE" sz="600" dirty="0" err="1">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agb</a:t>
            </a:r>
            <a:r>
              <a:rPr lang="de-DE" altLang="de-DE" sz="600" dirty="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t>
            </a:r>
            <a:r>
              <a:rPr lang="de-DE" altLang="de-DE" sz="600" dirty="0">
                <a:solidFill>
                  <a:schemeClr val="tx1"/>
                </a:solidFill>
                <a:latin typeface="Franklin Gothic Book" panose="020B0503020102020204" pitchFamily="34" charset="0"/>
              </a:rPr>
              <a:t>.</a:t>
            </a:r>
            <a:endParaRPr lang="de-DE" altLang="de-DE" sz="600" u="none" dirty="0">
              <a:solidFill>
                <a:schemeClr val="tx1"/>
              </a:solidFill>
              <a:latin typeface="Franklin Gothic Book" panose="020B0503020102020204" pitchFamily="34" charset="0"/>
            </a:endParaRPr>
          </a:p>
        </p:txBody>
      </p:sp>
      <p:cxnSp>
        <p:nvCxnSpPr>
          <p:cNvPr id="9" name="Straight Connector 9">
            <a:extLst>
              <a:ext uri="{FF2B5EF4-FFF2-40B4-BE49-F238E27FC236}">
                <a16:creationId xmlns:a16="http://schemas.microsoft.com/office/drawing/2014/main" id="{6D712A4E-7DFA-541A-99E7-EE36F008BF19}"/>
              </a:ext>
            </a:extLst>
          </p:cNvPr>
          <p:cNvCxnSpPr>
            <a:cxnSpLocks/>
          </p:cNvCxnSpPr>
          <p:nvPr userDrawn="1"/>
        </p:nvCxnSpPr>
        <p:spPr>
          <a:xfrm flipH="1" flipV="1">
            <a:off x="7926364" y="4776697"/>
            <a:ext cx="6243" cy="2047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6B749A1-C021-7F35-BA51-021F712C10C5}"/>
              </a:ext>
            </a:extLst>
          </p:cNvPr>
          <p:cNvSpPr txBox="1">
            <a:spLocks/>
          </p:cNvSpPr>
          <p:nvPr userDrawn="1"/>
        </p:nvSpPr>
        <p:spPr>
          <a:xfrm>
            <a:off x="2908093" y="1988241"/>
            <a:ext cx="6375813" cy="1154757"/>
          </a:xfrm>
          <a:prstGeom prst="rect">
            <a:avLst/>
          </a:prstGeom>
        </p:spPr>
        <p:txBody>
          <a:bodyPr lIns="0" tIns="0" rIns="0" bIns="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lang="en-AU" sz="5200" b="0" i="0" kern="1200" smtClean="0">
                <a:solidFill>
                  <a:schemeClr val="tx1"/>
                </a:solidFill>
                <a:effectLst/>
                <a:latin typeface="+mj-lt"/>
                <a:ea typeface="+mj-ea"/>
                <a:cs typeface="+mj-cs"/>
              </a:defRPr>
            </a:lvl1pPr>
          </a:lstStyle>
          <a:p>
            <a:r>
              <a:rPr lang="en-US" dirty="0" err="1">
                <a:latin typeface="Abril Display" panose="02000503000000020003" pitchFamily="50" charset="0"/>
              </a:rPr>
              <a:t>Sprechen</a:t>
            </a:r>
            <a:r>
              <a:rPr lang="en-US" dirty="0">
                <a:latin typeface="Abril Display" panose="02000503000000020003" pitchFamily="50" charset="0"/>
              </a:rPr>
              <a:t> Sie </a:t>
            </a:r>
            <a:r>
              <a:rPr lang="en-US" dirty="0" err="1">
                <a:latin typeface="Abril Display" panose="02000503000000020003" pitchFamily="50" charset="0"/>
              </a:rPr>
              <a:t>uns</a:t>
            </a:r>
            <a:r>
              <a:rPr lang="en-US" dirty="0">
                <a:latin typeface="Abril Display" panose="02000503000000020003" pitchFamily="50" charset="0"/>
              </a:rPr>
              <a:t> an!</a:t>
            </a:r>
          </a:p>
        </p:txBody>
      </p:sp>
      <p:sp>
        <p:nvSpPr>
          <p:cNvPr id="13" name="Textplatzhalter 2">
            <a:extLst>
              <a:ext uri="{FF2B5EF4-FFF2-40B4-BE49-F238E27FC236}">
                <a16:creationId xmlns:a16="http://schemas.microsoft.com/office/drawing/2014/main" id="{A14B2C7B-3A7E-1D64-42F8-03621DD2CCD0}"/>
              </a:ext>
            </a:extLst>
          </p:cNvPr>
          <p:cNvSpPr>
            <a:spLocks noGrp="1"/>
          </p:cNvSpPr>
          <p:nvPr>
            <p:ph type="body" sz="quarter" idx="11" hasCustomPrompt="1"/>
          </p:nvPr>
        </p:nvSpPr>
        <p:spPr>
          <a:xfrm>
            <a:off x="558141" y="4821553"/>
            <a:ext cx="2589693" cy="813458"/>
          </a:xfrm>
          <a:prstGeom prst="rect">
            <a:avLst/>
          </a:prstGeom>
        </p:spPr>
        <p:txBody>
          <a:bodyPr/>
          <a:lstStyle>
            <a:lvl1pPr>
              <a:lnSpc>
                <a:spcPts val="1200"/>
              </a:lnSpc>
              <a:defRPr sz="1000" b="0">
                <a:solidFill>
                  <a:schemeClr val="accent4"/>
                </a:solidFill>
                <a:latin typeface="Franklin Gothic Demi" panose="020B0703020102020204" pitchFamily="34" charset="0"/>
              </a:defRPr>
            </a:lvl1pPr>
            <a:lvl2pPr marL="0" indent="0" defTabSz="179388">
              <a:lnSpc>
                <a:spcPts val="1200"/>
              </a:lnSpc>
              <a:spcBef>
                <a:spcPts val="0"/>
              </a:spcBef>
              <a:defRPr sz="1000">
                <a:latin typeface="+mn-lt"/>
              </a:defRPr>
            </a:lvl2pPr>
            <a:lvl3pPr marL="0" indent="0">
              <a:lnSpc>
                <a:spcPts val="1200"/>
              </a:lnSpc>
              <a:spcBef>
                <a:spcPts val="0"/>
              </a:spcBef>
              <a:defRPr sz="1000" b="0">
                <a:latin typeface="Franklin Gothic Demi" panose="020B0703020102020204" pitchFamily="34" charset="0"/>
              </a:defRPr>
            </a:lvl3pPr>
          </a:lstStyle>
          <a:p>
            <a:pPr lvl="0"/>
            <a:r>
              <a:rPr lang="de-DE" dirty="0"/>
              <a:t>Vorname Nachname</a:t>
            </a:r>
          </a:p>
          <a:p>
            <a:pPr lvl="1"/>
            <a:r>
              <a:rPr lang="de-DE" dirty="0"/>
              <a:t>Position</a:t>
            </a:r>
            <a:br>
              <a:rPr lang="de-DE" dirty="0"/>
            </a:br>
            <a:r>
              <a:rPr lang="de-DE" dirty="0"/>
              <a:t>Telefonnummer</a:t>
            </a:r>
          </a:p>
          <a:p>
            <a:pPr lvl="2"/>
            <a:r>
              <a:rPr lang="de-DE" dirty="0"/>
              <a:t>E-Mail</a:t>
            </a:r>
          </a:p>
        </p:txBody>
      </p:sp>
      <p:pic>
        <p:nvPicPr>
          <p:cNvPr id="3" name="Grafik 2" descr="Ein Bild, das Text, Schrift, Grafiken, Grafikdesign enthält.&#10;&#10;Automatisch generierte Beschreibung">
            <a:extLst>
              <a:ext uri="{FF2B5EF4-FFF2-40B4-BE49-F238E27FC236}">
                <a16:creationId xmlns:a16="http://schemas.microsoft.com/office/drawing/2014/main" id="{07B04ADD-50D8-BAFA-E110-203053557CB0}"/>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9854501" y="359101"/>
            <a:ext cx="1844239" cy="564617"/>
          </a:xfrm>
          <a:prstGeom prst="rect">
            <a:avLst/>
          </a:prstGeom>
        </p:spPr>
      </p:pic>
    </p:spTree>
    <p:extLst>
      <p:ext uri="{BB962C8B-B14F-4D97-AF65-F5344CB8AC3E}">
        <p14:creationId xmlns:p14="http://schemas.microsoft.com/office/powerpoint/2010/main" val="2919166719"/>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orient="horz" pos="365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7E9DE5-5670-75E4-ECC2-86E93437517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48102DF-16A6-8440-94DF-D7F0C8A287AF}"/>
              </a:ext>
            </a:extLst>
          </p:cNvPr>
          <p:cNvSpPr>
            <a:spLocks noGrp="1"/>
          </p:cNvSpPr>
          <p:nvPr>
            <p:ph type="dt" sz="half" idx="10"/>
          </p:nvPr>
        </p:nvSpPr>
        <p:spPr>
          <a:xfrm>
            <a:off x="838200" y="6356350"/>
            <a:ext cx="2743200" cy="365125"/>
          </a:xfrm>
          <a:prstGeom prst="rect">
            <a:avLst/>
          </a:prstGeom>
        </p:spPr>
        <p:txBody>
          <a:bodyPr/>
          <a:lstStyle/>
          <a:p>
            <a:endParaRPr lang="de-DE"/>
          </a:p>
        </p:txBody>
      </p:sp>
      <p:sp>
        <p:nvSpPr>
          <p:cNvPr id="4" name="Fußzeilenplatzhalter 3">
            <a:extLst>
              <a:ext uri="{FF2B5EF4-FFF2-40B4-BE49-F238E27FC236}">
                <a16:creationId xmlns:a16="http://schemas.microsoft.com/office/drawing/2014/main" id="{FB9D6C36-E838-CE46-D768-4292244012ED}"/>
              </a:ext>
            </a:extLst>
          </p:cNvPr>
          <p:cNvSpPr>
            <a:spLocks noGrp="1"/>
          </p:cNvSpPr>
          <p:nvPr>
            <p:ph type="ftr" sz="quarter" idx="11"/>
          </p:nvPr>
        </p:nvSpPr>
        <p:spPr/>
        <p:txBody>
          <a:bodyPr/>
          <a:lstStyle/>
          <a:p>
            <a:r>
              <a:rPr lang="de-DE"/>
              <a:t>Regionaler Mittelstand</a:t>
            </a:r>
          </a:p>
        </p:txBody>
      </p:sp>
      <p:sp>
        <p:nvSpPr>
          <p:cNvPr id="5" name="Foliennummernplatzhalter 4">
            <a:extLst>
              <a:ext uri="{FF2B5EF4-FFF2-40B4-BE49-F238E27FC236}">
                <a16:creationId xmlns:a16="http://schemas.microsoft.com/office/drawing/2014/main" id="{D2D9985B-B685-DF73-4477-A292F8518227}"/>
              </a:ext>
            </a:extLst>
          </p:cNvPr>
          <p:cNvSpPr>
            <a:spLocks noGrp="1"/>
          </p:cNvSpPr>
          <p:nvPr>
            <p:ph type="sldNum" sz="quarter" idx="12"/>
          </p:nvPr>
        </p:nvSpPr>
        <p:spPr/>
        <p:txBody>
          <a:bodyPr/>
          <a:lstStyle/>
          <a:p>
            <a:fld id="{C170532A-09D5-4B04-9881-420287C5FBC1}" type="slidenum">
              <a:rPr lang="de-DE" smtClean="0"/>
              <a:t>‹Nr.›</a:t>
            </a:fld>
            <a:endParaRPr lang="de-DE"/>
          </a:p>
        </p:txBody>
      </p:sp>
    </p:spTree>
    <p:extLst>
      <p:ext uri="{BB962C8B-B14F-4D97-AF65-F5344CB8AC3E}">
        <p14:creationId xmlns:p14="http://schemas.microsoft.com/office/powerpoint/2010/main" val="2168586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seit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77705" y="3638550"/>
            <a:ext cx="7520868" cy="1679550"/>
          </a:xfrm>
          <a:prstGeom prst="rect">
            <a:avLst/>
          </a:prstGeom>
        </p:spPr>
        <p:txBody>
          <a:bodyPr lIns="0" tIns="0" rIns="0" bIns="0" anchor="t">
            <a:noAutofit/>
          </a:bodyPr>
          <a:lstStyle>
            <a:lvl1pPr algn="l">
              <a:defRPr sz="5200"/>
            </a:lvl1pPr>
          </a:lstStyle>
          <a:p>
            <a:r>
              <a:rPr lang="en-US" dirty="0"/>
              <a:t>Name der </a:t>
            </a:r>
            <a:r>
              <a:rPr lang="en-US" dirty="0" err="1"/>
              <a:t>Präsentation</a:t>
            </a:r>
            <a:r>
              <a:rPr lang="en-US" dirty="0"/>
              <a:t>, </a:t>
            </a:r>
            <a:br>
              <a:rPr lang="en-US" dirty="0"/>
            </a:br>
            <a:r>
              <a:rPr lang="en-US" dirty="0"/>
              <a:t>Abril Display, 52 pts</a:t>
            </a:r>
          </a:p>
        </p:txBody>
      </p:sp>
      <p:sp>
        <p:nvSpPr>
          <p:cNvPr id="3" name="Subtitle 2"/>
          <p:cNvSpPr>
            <a:spLocks noGrp="1"/>
          </p:cNvSpPr>
          <p:nvPr>
            <p:ph type="subTitle" idx="1" hasCustomPrompt="1"/>
          </p:nvPr>
        </p:nvSpPr>
        <p:spPr>
          <a:xfrm>
            <a:off x="2377705" y="3145036"/>
            <a:ext cx="7520868" cy="419617"/>
          </a:xfrm>
          <a:prstGeom prst="rect">
            <a:avLst/>
          </a:prstGeom>
        </p:spPr>
        <p:txBody>
          <a:bodyPr lIns="0" tIns="0" rIns="0" bIns="0">
            <a:noAutofit/>
          </a:bodyPr>
          <a:lstStyle>
            <a:lvl1pPr marL="0" indent="0" algn="l">
              <a:buNone/>
              <a:defRPr sz="16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Unter-Überschrift</a:t>
            </a:r>
            <a:r>
              <a:rPr lang="en-US" dirty="0"/>
              <a:t>, Franklin Gothic, Demi, 16pts</a:t>
            </a:r>
          </a:p>
        </p:txBody>
      </p:sp>
      <p:pic>
        <p:nvPicPr>
          <p:cNvPr id="4" name="Grafik 3">
            <a:extLst>
              <a:ext uri="{FF2B5EF4-FFF2-40B4-BE49-F238E27FC236}">
                <a16:creationId xmlns:a16="http://schemas.microsoft.com/office/drawing/2014/main" id="{8A49ADC6-3DCE-67BC-9292-24AB16DDEB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1217382253"/>
      </p:ext>
    </p:extLst>
  </p:cSld>
  <p:clrMapOvr>
    <a:masterClrMapping/>
  </p:clrMapOvr>
  <p:extLst>
    <p:ext uri="{DCECCB84-F9BA-43D5-87BE-67443E8EF086}">
      <p15:sldGuideLst xmlns:p15="http://schemas.microsoft.com/office/powerpoint/2012/main">
        <p15:guide id="1" pos="2054">
          <p15:clr>
            <a:srgbClr val="FBAE40"/>
          </p15:clr>
        </p15:guide>
        <p15:guide id="2" orient="horz" pos="3203">
          <p15:clr>
            <a:srgbClr val="FBAE40"/>
          </p15:clr>
        </p15:guide>
        <p15:guide id="3" orient="horz" pos="352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elseite_mit Bi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77705" y="3638550"/>
            <a:ext cx="7520868" cy="1679550"/>
          </a:xfrm>
          <a:prstGeom prst="rect">
            <a:avLst/>
          </a:prstGeom>
        </p:spPr>
        <p:txBody>
          <a:bodyPr lIns="0" tIns="0" rIns="0" bIns="0" anchor="t">
            <a:noAutofit/>
          </a:bodyPr>
          <a:lstStyle>
            <a:lvl1pPr algn="l">
              <a:defRPr sz="5200">
                <a:solidFill>
                  <a:schemeClr val="tx1"/>
                </a:solidFill>
                <a:highlight>
                  <a:srgbClr val="FFFFFF"/>
                </a:highlight>
              </a:defRPr>
            </a:lvl1pPr>
          </a:lstStyle>
          <a:p>
            <a:r>
              <a:rPr lang="en-US" dirty="0"/>
              <a:t>Name der </a:t>
            </a:r>
            <a:r>
              <a:rPr lang="en-US" dirty="0" err="1"/>
              <a:t>Präsentation</a:t>
            </a:r>
            <a:r>
              <a:rPr lang="en-US" dirty="0"/>
              <a:t>, </a:t>
            </a:r>
            <a:br>
              <a:rPr lang="en-US" dirty="0"/>
            </a:br>
            <a:r>
              <a:rPr lang="en-US" dirty="0"/>
              <a:t>Abril Display, 52 pts </a:t>
            </a:r>
          </a:p>
        </p:txBody>
      </p:sp>
      <p:sp>
        <p:nvSpPr>
          <p:cNvPr id="10" name="Subtitle 2">
            <a:extLst>
              <a:ext uri="{FF2B5EF4-FFF2-40B4-BE49-F238E27FC236}">
                <a16:creationId xmlns:a16="http://schemas.microsoft.com/office/drawing/2014/main" id="{DEC40EAF-6F6A-7BAA-6374-F14F1389592B}"/>
              </a:ext>
            </a:extLst>
          </p:cNvPr>
          <p:cNvSpPr>
            <a:spLocks noGrp="1"/>
          </p:cNvSpPr>
          <p:nvPr>
            <p:ph type="subTitle" idx="1" hasCustomPrompt="1"/>
          </p:nvPr>
        </p:nvSpPr>
        <p:spPr>
          <a:xfrm>
            <a:off x="2377705" y="3145036"/>
            <a:ext cx="7520868" cy="419617"/>
          </a:xfrm>
          <a:prstGeom prst="rect">
            <a:avLst/>
          </a:prstGeom>
        </p:spPr>
        <p:txBody>
          <a:bodyPr lIns="0" tIns="0" rIns="0" bIns="0">
            <a:noAutofit/>
          </a:bodyPr>
          <a:lstStyle>
            <a:lvl1pPr marL="0" indent="0" algn="l">
              <a:buNone/>
              <a:defRPr sz="1600">
                <a:solidFill>
                  <a:schemeClr val="accent4"/>
                </a:solidFill>
                <a:highlight>
                  <a:srgbClr val="FFFFFF"/>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Unter-Überschrift</a:t>
            </a:r>
            <a:r>
              <a:rPr lang="en-US" dirty="0"/>
              <a:t>, Franklin Gothic, Demi, 16pts</a:t>
            </a:r>
          </a:p>
        </p:txBody>
      </p:sp>
      <p:sp>
        <p:nvSpPr>
          <p:cNvPr id="5" name="Rechteck 4">
            <a:extLst>
              <a:ext uri="{FF2B5EF4-FFF2-40B4-BE49-F238E27FC236}">
                <a16:creationId xmlns:a16="http://schemas.microsoft.com/office/drawing/2014/main" id="{15A71CA4-4F24-E463-008E-8E8A34750EF9}"/>
              </a:ext>
            </a:extLst>
          </p:cNvPr>
          <p:cNvSpPr/>
          <p:nvPr userDrawn="1"/>
        </p:nvSpPr>
        <p:spPr>
          <a:xfrm>
            <a:off x="10164018" y="337600"/>
            <a:ext cx="1584000" cy="536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47D94A80-31A2-A31A-21C9-728E43633C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
        <p:nvSpPr>
          <p:cNvPr id="4" name="Textplatzhalter 3">
            <a:extLst>
              <a:ext uri="{FF2B5EF4-FFF2-40B4-BE49-F238E27FC236}">
                <a16:creationId xmlns:a16="http://schemas.microsoft.com/office/drawing/2014/main" id="{23A765F1-52FC-F3B8-CAF0-E0A90D04843D}"/>
              </a:ext>
            </a:extLst>
          </p:cNvPr>
          <p:cNvSpPr>
            <a:spLocks noGrp="1"/>
          </p:cNvSpPr>
          <p:nvPr>
            <p:ph type="body" sz="quarter" idx="12" hasCustomPrompt="1"/>
          </p:nvPr>
        </p:nvSpPr>
        <p:spPr>
          <a:xfrm rot="16200000">
            <a:off x="9645075" y="4306395"/>
            <a:ext cx="4909020" cy="184835"/>
          </a:xfrm>
          <a:prstGeom prst="rect">
            <a:avLst/>
          </a:prstGeom>
        </p:spPr>
        <p:txBody>
          <a:bodyPr/>
          <a:lstStyle>
            <a:lvl1pPr>
              <a:defRPr sz="700" b="0">
                <a:solidFill>
                  <a:schemeClr val="bg1"/>
                </a:solidFill>
                <a:latin typeface="+mn-lt"/>
              </a:defRPr>
            </a:lvl1pPr>
          </a:lstStyle>
          <a:p>
            <a:pPr lvl="0"/>
            <a:r>
              <a:rPr lang="de-DE"/>
              <a:t>Foto: Name des Fotografen/Quelle</a:t>
            </a:r>
          </a:p>
        </p:txBody>
      </p:sp>
    </p:spTree>
    <p:extLst>
      <p:ext uri="{BB962C8B-B14F-4D97-AF65-F5344CB8AC3E}">
        <p14:creationId xmlns:p14="http://schemas.microsoft.com/office/powerpoint/2010/main" val="3385052415"/>
      </p:ext>
    </p:extLst>
  </p:cSld>
  <p:clrMapOvr>
    <a:masterClrMapping/>
  </p:clrMapOvr>
  <p:extLst>
    <p:ext uri="{DCECCB84-F9BA-43D5-87BE-67443E8EF086}">
      <p15:sldGuideLst xmlns:p15="http://schemas.microsoft.com/office/powerpoint/2012/main">
        <p15:guide id="1" pos="2054">
          <p15:clr>
            <a:srgbClr val="FBAE40"/>
          </p15:clr>
        </p15:guide>
        <p15:guide id="2" orient="horz" pos="3203">
          <p15:clr>
            <a:srgbClr val="FBAE40"/>
          </p15:clr>
        </p15:guide>
        <p15:guide id="3" orient="horz" pos="352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alt - weiß">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a:xfrm>
            <a:off x="748676" y="6416676"/>
            <a:ext cx="1773360" cy="181125"/>
          </a:xfrm>
          <a:prstGeom prst="rect">
            <a:avLst/>
          </a:prstGeom>
        </p:spPr>
        <p:txBody>
          <a:bodyPr/>
          <a:lstStyle>
            <a:lvl1pPr>
              <a:defRPr>
                <a:solidFill>
                  <a:schemeClr val="accent4"/>
                </a:solidFill>
              </a:defRPr>
            </a:lvl1pPr>
          </a:lstStyle>
          <a:p>
            <a:r>
              <a:rPr lang="en-US"/>
              <a:t>Regionaler Mittelstand</a:t>
            </a:r>
            <a:endParaRPr lang="en-US" dirty="0"/>
          </a:p>
        </p:txBody>
      </p:sp>
      <p:sp>
        <p:nvSpPr>
          <p:cNvPr id="14" name="Slide Number Placeholder 13"/>
          <p:cNvSpPr>
            <a:spLocks noGrp="1"/>
          </p:cNvSpPr>
          <p:nvPr>
            <p:ph type="sldNum" sz="quarter" idx="11"/>
          </p:nvPr>
        </p:nvSpPr>
        <p:spPr>
          <a:xfrm>
            <a:off x="320246" y="6416676"/>
            <a:ext cx="280539" cy="181125"/>
          </a:xfrm>
          <a:prstGeom prst="rect">
            <a:avLst/>
          </a:prstGeom>
        </p:spPr>
        <p:txBody>
          <a:bodyPr/>
          <a:lstStyle>
            <a:lvl1pPr>
              <a:defRPr>
                <a:solidFill>
                  <a:schemeClr val="accent4"/>
                </a:solidFill>
              </a:defRPr>
            </a:lvl1pPr>
          </a:lstStyle>
          <a:p>
            <a:fld id="{6676FEF2-85C7-4645-99F9-08581CDB22A3}" type="slidenum">
              <a:rPr lang="en-US" smtClean="0"/>
              <a:pPr/>
              <a:t>‹Nr.›</a:t>
            </a:fld>
            <a:endParaRPr lang="en-US"/>
          </a:p>
        </p:txBody>
      </p:sp>
      <p:sp>
        <p:nvSpPr>
          <p:cNvPr id="17" name="Title 1">
            <a:extLst>
              <a:ext uri="{FF2B5EF4-FFF2-40B4-BE49-F238E27FC236}">
                <a16:creationId xmlns:a16="http://schemas.microsoft.com/office/drawing/2014/main" id="{B7A7B597-76DE-B547-8D19-B1F3A91B4123}"/>
              </a:ext>
            </a:extLst>
          </p:cNvPr>
          <p:cNvSpPr>
            <a:spLocks noGrp="1"/>
          </p:cNvSpPr>
          <p:nvPr>
            <p:ph type="title" hasCustomPrompt="1"/>
          </p:nvPr>
        </p:nvSpPr>
        <p:spPr>
          <a:xfrm>
            <a:off x="734647" y="762620"/>
            <a:ext cx="2638406" cy="778213"/>
          </a:xfrm>
          <a:prstGeom prst="rect">
            <a:avLst/>
          </a:prstGeom>
        </p:spPr>
        <p:txBody>
          <a:bodyPr lIns="0" tIns="0" rIns="0" bIns="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sz="3200"/>
            </a:lvl1pPr>
          </a:lstStyle>
          <a:p>
            <a:r>
              <a:rPr lang="en-US" err="1"/>
              <a:t>Inhalt</a:t>
            </a:r>
            <a:endParaRPr lang="en-US"/>
          </a:p>
        </p:txBody>
      </p:sp>
      <p:pic>
        <p:nvPicPr>
          <p:cNvPr id="4" name="Grafik 3">
            <a:extLst>
              <a:ext uri="{FF2B5EF4-FFF2-40B4-BE49-F238E27FC236}">
                <a16:creationId xmlns:a16="http://schemas.microsoft.com/office/drawing/2014/main" id="{276B6C84-B557-B5CC-AD33-AA1071AF2B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3859581662"/>
      </p:ext>
    </p:extLst>
  </p:cSld>
  <p:clrMapOvr>
    <a:masterClrMapping/>
  </p:clrMapOvr>
  <p:extLst>
    <p:ext uri="{DCECCB84-F9BA-43D5-87BE-67443E8EF086}">
      <p15:sldGuideLst xmlns:p15="http://schemas.microsoft.com/office/powerpoint/2012/main">
        <p15:guide id="1" pos="467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altsverzeichnis - lange">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a:xfrm>
            <a:off x="748676" y="6416676"/>
            <a:ext cx="1773360" cy="181125"/>
          </a:xfrm>
          <a:prstGeom prst="rect">
            <a:avLst/>
          </a:prstGeom>
        </p:spPr>
        <p:txBody>
          <a:bodyPr/>
          <a:lstStyle/>
          <a:p>
            <a:r>
              <a:rPr lang="en-US"/>
              <a:t>Regionaler Mittelstand</a:t>
            </a:r>
          </a:p>
        </p:txBody>
      </p:sp>
      <p:sp>
        <p:nvSpPr>
          <p:cNvPr id="14" name="Slide Number Placeholder 13"/>
          <p:cNvSpPr>
            <a:spLocks noGrp="1"/>
          </p:cNvSpPr>
          <p:nvPr>
            <p:ph type="sldNum" sz="quarter" idx="11"/>
          </p:nvPr>
        </p:nvSpPr>
        <p:spPr>
          <a:xfrm>
            <a:off x="320246" y="6416676"/>
            <a:ext cx="280539" cy="181125"/>
          </a:xfrm>
          <a:prstGeom prst="rect">
            <a:avLst/>
          </a:prstGeom>
        </p:spPr>
        <p:txBody>
          <a:bodyPr/>
          <a:lstStyle/>
          <a:p>
            <a:fld id="{6676FEF2-85C7-4645-99F9-08581CDB22A3}" type="slidenum">
              <a:rPr lang="en-US" smtClean="0"/>
              <a:pPr/>
              <a:t>‹Nr.›</a:t>
            </a:fld>
            <a:endParaRPr lang="en-US"/>
          </a:p>
        </p:txBody>
      </p:sp>
      <p:sp>
        <p:nvSpPr>
          <p:cNvPr id="17" name="Title 1">
            <a:extLst>
              <a:ext uri="{FF2B5EF4-FFF2-40B4-BE49-F238E27FC236}">
                <a16:creationId xmlns:a16="http://schemas.microsoft.com/office/drawing/2014/main" id="{B7A7B597-76DE-B547-8D19-B1F3A91B4123}"/>
              </a:ext>
            </a:extLst>
          </p:cNvPr>
          <p:cNvSpPr>
            <a:spLocks noGrp="1"/>
          </p:cNvSpPr>
          <p:nvPr>
            <p:ph type="title" hasCustomPrompt="1"/>
          </p:nvPr>
        </p:nvSpPr>
        <p:spPr>
          <a:xfrm>
            <a:off x="734646" y="762619"/>
            <a:ext cx="4917831" cy="866156"/>
          </a:xfrm>
          <a:prstGeom prst="rect">
            <a:avLst/>
          </a:prstGeom>
        </p:spPr>
        <p:txBody>
          <a:bodyPr lIns="0" tIns="0" rIns="0" bIns="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AU" b="0" i="0" smtClean="0">
                <a:effectLst/>
              </a:defRPr>
            </a:lvl1pPr>
          </a:lstStyle>
          <a:p>
            <a:r>
              <a:rPr lang="en-US" err="1"/>
              <a:t>Langes</a:t>
            </a:r>
            <a:r>
              <a:rPr lang="en-US"/>
              <a:t> </a:t>
            </a:r>
            <a:r>
              <a:rPr lang="en-US" err="1"/>
              <a:t>Inhaltsverzeichnis</a:t>
            </a:r>
            <a:endParaRPr lang="en-US"/>
          </a:p>
        </p:txBody>
      </p:sp>
      <p:cxnSp>
        <p:nvCxnSpPr>
          <p:cNvPr id="16" name="Straight Connector 15">
            <a:extLst>
              <a:ext uri="{FF2B5EF4-FFF2-40B4-BE49-F238E27FC236}">
                <a16:creationId xmlns:a16="http://schemas.microsoft.com/office/drawing/2014/main" id="{E035ABE4-16D7-6A49-A065-38627DBAA1D0}"/>
              </a:ext>
            </a:extLst>
          </p:cNvPr>
          <p:cNvCxnSpPr/>
          <p:nvPr userDrawn="1"/>
        </p:nvCxnSpPr>
        <p:spPr>
          <a:xfrm>
            <a:off x="6096000" y="0"/>
            <a:ext cx="0" cy="6867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359E00FB-A818-0658-FA4E-A5BF7A7A6A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2680795075"/>
      </p:ext>
    </p:extLst>
  </p:cSld>
  <p:clrMapOvr>
    <a:masterClrMapping/>
  </p:clrMapOvr>
  <p:extLst>
    <p:ext uri="{DCECCB84-F9BA-43D5-87BE-67443E8EF086}">
      <p15:sldGuideLst xmlns:p15="http://schemas.microsoft.com/office/powerpoint/2012/main">
        <p15:guide id="1" pos="3561">
          <p15:clr>
            <a:srgbClr val="FBAE40"/>
          </p15:clr>
        </p15:guide>
        <p15:guide id="2" pos="411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ilerseite 1">
    <p:spTree>
      <p:nvGrpSpPr>
        <p:cNvPr id="1" name=""/>
        <p:cNvGrpSpPr/>
        <p:nvPr/>
      </p:nvGrpSpPr>
      <p:grpSpPr>
        <a:xfrm>
          <a:off x="0" y="0"/>
          <a:ext cx="0" cy="0"/>
          <a:chOff x="0" y="0"/>
          <a:chExt cx="0" cy="0"/>
        </a:xfrm>
      </p:grpSpPr>
      <p:sp>
        <p:nvSpPr>
          <p:cNvPr id="25" name="Text Placeholder 24"/>
          <p:cNvSpPr>
            <a:spLocks noGrp="1"/>
          </p:cNvSpPr>
          <p:nvPr>
            <p:ph type="body" sz="quarter" idx="14" hasCustomPrompt="1"/>
          </p:nvPr>
        </p:nvSpPr>
        <p:spPr>
          <a:xfrm>
            <a:off x="0" y="283434"/>
            <a:ext cx="1970623" cy="1129344"/>
          </a:xfrm>
          <a:prstGeom prst="rect">
            <a:avLst/>
          </a:prstGeom>
        </p:spPr>
        <p:txBody>
          <a:bodyPr tIns="0" rIns="90000" anchor="t">
            <a:noAutofit/>
          </a:bodyPr>
          <a:lstStyle>
            <a:lvl1pPr algn="ctr">
              <a:defRPr sz="6000" b="1" i="0">
                <a:solidFill>
                  <a:schemeClr val="accent4"/>
                </a:solidFill>
                <a:latin typeface="Abril Display" panose="02000503000000020003" pitchFamily="2" charset="77"/>
                <a:ea typeface="Abril Display" panose="02000503000000020003" pitchFamily="2" charset="77"/>
                <a:cs typeface="Abril Display" panose="02000503000000020003" pitchFamily="2" charset="77"/>
              </a:defRPr>
            </a:lvl1pPr>
          </a:lstStyle>
          <a:p>
            <a:pPr lvl="0"/>
            <a:r>
              <a:rPr lang="en-US" dirty="0"/>
              <a:t>01</a:t>
            </a:r>
          </a:p>
        </p:txBody>
      </p:sp>
      <p:cxnSp>
        <p:nvCxnSpPr>
          <p:cNvPr id="13" name="Straight Connector 12"/>
          <p:cNvCxnSpPr/>
          <p:nvPr userDrawn="1"/>
        </p:nvCxnSpPr>
        <p:spPr>
          <a:xfrm>
            <a:off x="1970623" y="0"/>
            <a:ext cx="0" cy="6867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3273868" y="3638550"/>
            <a:ext cx="7520868" cy="1679550"/>
          </a:xfrm>
          <a:prstGeom prst="rect">
            <a:avLst/>
          </a:prstGeom>
        </p:spPr>
        <p:txBody>
          <a:bodyPr lIns="0" tIns="0" rIns="0" bIns="0" anchor="t">
            <a:noAutofit/>
          </a:bodyPr>
          <a:lstStyle>
            <a:lvl1pPr algn="l">
              <a:defRPr sz="5200"/>
            </a:lvl1pPr>
          </a:lstStyle>
          <a:p>
            <a:r>
              <a:rPr lang="en-US" dirty="0"/>
              <a:t>Name des </a:t>
            </a:r>
            <a:r>
              <a:rPr lang="en-US" dirty="0" err="1"/>
              <a:t>Abschnitts</a:t>
            </a:r>
            <a:r>
              <a:rPr lang="en-US" dirty="0"/>
              <a:t>,</a:t>
            </a:r>
            <a:br>
              <a:rPr lang="en-US" dirty="0"/>
            </a:br>
            <a:r>
              <a:rPr lang="en-US" dirty="0"/>
              <a:t>Abril Display, 52 pts</a:t>
            </a:r>
          </a:p>
        </p:txBody>
      </p:sp>
      <p:sp>
        <p:nvSpPr>
          <p:cNvPr id="6" name="Subtitle 2">
            <a:extLst>
              <a:ext uri="{FF2B5EF4-FFF2-40B4-BE49-F238E27FC236}">
                <a16:creationId xmlns:a16="http://schemas.microsoft.com/office/drawing/2014/main" id="{B1CDF697-6E14-B843-855F-7DE807043573}"/>
              </a:ext>
            </a:extLst>
          </p:cNvPr>
          <p:cNvSpPr>
            <a:spLocks noGrp="1"/>
          </p:cNvSpPr>
          <p:nvPr>
            <p:ph type="subTitle" idx="1" hasCustomPrompt="1"/>
          </p:nvPr>
        </p:nvSpPr>
        <p:spPr>
          <a:xfrm>
            <a:off x="3273868" y="3135511"/>
            <a:ext cx="7520868" cy="419617"/>
          </a:xfrm>
          <a:prstGeom prst="rect">
            <a:avLst/>
          </a:prstGeom>
        </p:spPr>
        <p:txBody>
          <a:bodyPr lIns="0" tIns="0" rIns="0" bIns="0">
            <a:noAutofit/>
          </a:bodyPr>
          <a:lstStyle>
            <a:lvl1pPr marL="0" indent="0" algn="l">
              <a:buNone/>
              <a:defRPr sz="16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Unter-Überschrift</a:t>
            </a:r>
            <a:r>
              <a:rPr lang="en-US" dirty="0"/>
              <a:t>, Franklin Gothic, Demi, 16pts</a:t>
            </a:r>
          </a:p>
        </p:txBody>
      </p:sp>
      <p:pic>
        <p:nvPicPr>
          <p:cNvPr id="4" name="Grafik 3">
            <a:extLst>
              <a:ext uri="{FF2B5EF4-FFF2-40B4-BE49-F238E27FC236}">
                <a16:creationId xmlns:a16="http://schemas.microsoft.com/office/drawing/2014/main" id="{E1A91123-38DC-BF84-EECF-D4DA85137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3342582816"/>
      </p:ext>
    </p:extLst>
  </p:cSld>
  <p:clrMapOvr>
    <a:masterClrMapping/>
  </p:clrMapOvr>
  <p:extLst>
    <p:ext uri="{DCECCB84-F9BA-43D5-87BE-67443E8EF086}">
      <p15:sldGuideLst xmlns:p15="http://schemas.microsoft.com/office/powerpoint/2012/main">
        <p15:guide id="1" pos="2054">
          <p15:clr>
            <a:srgbClr val="FBAE40"/>
          </p15:clr>
        </p15:guide>
        <p15:guide id="2" orient="horz" pos="3203">
          <p15:clr>
            <a:srgbClr val="FBAE40"/>
          </p15:clr>
        </p15:guide>
        <p15:guide id="3" orient="horz" pos="352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Zitat">
    <p:bg>
      <p:bgPr>
        <a:solidFill>
          <a:srgbClr val="B9D0C8"/>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48676" y="6416676"/>
            <a:ext cx="1773360" cy="181125"/>
          </a:xfrm>
          <a:prstGeom prst="rect">
            <a:avLst/>
          </a:prstGeom>
        </p:spPr>
        <p:txBody>
          <a:bodyPr/>
          <a:lstStyle/>
          <a:p>
            <a:r>
              <a:rPr lang="en-US"/>
              <a:t>Regionaler Mittelstand</a:t>
            </a:r>
          </a:p>
        </p:txBody>
      </p:sp>
      <p:sp>
        <p:nvSpPr>
          <p:cNvPr id="5" name="Slide Number Placeholder 4"/>
          <p:cNvSpPr>
            <a:spLocks noGrp="1"/>
          </p:cNvSpPr>
          <p:nvPr>
            <p:ph type="sldNum" sz="quarter" idx="12"/>
          </p:nvPr>
        </p:nvSpPr>
        <p:spPr>
          <a:xfrm>
            <a:off x="320246" y="6416676"/>
            <a:ext cx="280539" cy="181125"/>
          </a:xfrm>
          <a:prstGeom prst="rect">
            <a:avLst/>
          </a:prstGeom>
        </p:spPr>
        <p:txBody>
          <a:bodyPr/>
          <a:lstStyle/>
          <a:p>
            <a:fld id="{6676FEF2-85C7-4645-99F9-08581CDB22A3}" type="slidenum">
              <a:rPr lang="en-US" smtClean="0"/>
              <a:t>‹Nr.›</a:t>
            </a:fld>
            <a:endParaRPr lang="en-US"/>
          </a:p>
        </p:txBody>
      </p:sp>
      <p:sp>
        <p:nvSpPr>
          <p:cNvPr id="6" name="Content Placeholder 2"/>
          <p:cNvSpPr txBox="1">
            <a:spLocks/>
          </p:cNvSpPr>
          <p:nvPr userDrawn="1"/>
        </p:nvSpPr>
        <p:spPr>
          <a:xfrm rot="10800000">
            <a:off x="5981376" y="1643658"/>
            <a:ext cx="391548" cy="185141"/>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283"/>
              </a:lnSpc>
              <a:buFont typeface="Arial" panose="020B0604020202020204" pitchFamily="34" charset="0"/>
              <a:buNone/>
            </a:pPr>
            <a:r>
              <a:rPr lang="en-US" sz="8000" b="1" i="1">
                <a:latin typeface="Abril Text" charset="0"/>
                <a:ea typeface="Abril Text" charset="0"/>
                <a:cs typeface="Abril Text" charset="0"/>
              </a:rPr>
              <a:t>“</a:t>
            </a:r>
          </a:p>
        </p:txBody>
      </p:sp>
      <p:cxnSp>
        <p:nvCxnSpPr>
          <p:cNvPr id="8" name="Straight Connector 7"/>
          <p:cNvCxnSpPr/>
          <p:nvPr userDrawn="1"/>
        </p:nvCxnSpPr>
        <p:spPr>
          <a:xfrm>
            <a:off x="6096000" y="1"/>
            <a:ext cx="0" cy="1828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96000" y="5029202"/>
            <a:ext cx="0" cy="1828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2"/>
          <p:cNvSpPr>
            <a:spLocks noGrp="1"/>
          </p:cNvSpPr>
          <p:nvPr>
            <p:ph type="body" idx="1" hasCustomPrompt="1"/>
          </p:nvPr>
        </p:nvSpPr>
        <p:spPr>
          <a:xfrm>
            <a:off x="3120916" y="4688959"/>
            <a:ext cx="5950169" cy="340243"/>
          </a:xfrm>
          <a:prstGeom prst="rect">
            <a:avLst/>
          </a:prstGeom>
        </p:spPr>
        <p:txBody>
          <a:bodyPr lIns="0" tIns="0" rIns="0" bIns="0">
            <a:noAutofit/>
          </a:bodyPr>
          <a:lstStyle>
            <a:lvl1pPr marL="0" indent="0" algn="ctr">
              <a:buNone/>
              <a:defRPr sz="12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 und Datum, Franklin Gothic, Demi, 12pts</a:t>
            </a:r>
          </a:p>
        </p:txBody>
      </p:sp>
      <p:sp>
        <p:nvSpPr>
          <p:cNvPr id="14" name="Title 1"/>
          <p:cNvSpPr>
            <a:spLocks noGrp="1"/>
          </p:cNvSpPr>
          <p:nvPr>
            <p:ph type="ctrTitle" hasCustomPrompt="1"/>
          </p:nvPr>
        </p:nvSpPr>
        <p:spPr>
          <a:xfrm>
            <a:off x="1250462" y="2740173"/>
            <a:ext cx="9691077" cy="1728838"/>
          </a:xfrm>
          <a:prstGeom prst="rect">
            <a:avLst/>
          </a:prstGeom>
        </p:spPr>
        <p:txBody>
          <a:bodyPr lIns="0" tIns="0" rIns="0" bIns="0" anchor="ctr">
            <a:normAutofit/>
          </a:bodyPr>
          <a:lstStyle>
            <a:lvl1pPr marL="0" marR="0" indent="0" algn="ctr" defTabSz="914400" rtl="0" eaLnBrk="1" fontAlgn="auto" latinLnBrk="0" hangingPunct="1">
              <a:lnSpc>
                <a:spcPts val="3900"/>
              </a:lnSpc>
              <a:spcBef>
                <a:spcPct val="0"/>
              </a:spcBef>
              <a:spcAft>
                <a:spcPts val="0"/>
              </a:spcAft>
              <a:buClrTx/>
              <a:buSzTx/>
              <a:buFontTx/>
              <a:buNone/>
              <a:tabLst/>
              <a:defRPr lang="en-US" b="0" i="1" u="none" strike="noStrike" smtClean="0">
                <a:effectLst/>
                <a:latin typeface="Abril Display" panose="02000503000000020003" pitchFamily="2" charset="77"/>
              </a:defRPr>
            </a:lvl1pPr>
          </a:lstStyle>
          <a:p>
            <a:r>
              <a:rPr lang="en-US" err="1"/>
              <a:t>Zitat</a:t>
            </a:r>
            <a:r>
              <a:rPr lang="en-US"/>
              <a:t> </a:t>
            </a:r>
            <a:r>
              <a:rPr lang="en-US" err="1"/>
              <a:t>hier</a:t>
            </a:r>
            <a:r>
              <a:rPr lang="en-US"/>
              <a:t> </a:t>
            </a:r>
            <a:r>
              <a:rPr lang="en-US" err="1"/>
              <a:t>zu</a:t>
            </a:r>
            <a:r>
              <a:rPr lang="en-US"/>
              <a:t> </a:t>
            </a:r>
            <a:r>
              <a:rPr lang="en-US" err="1"/>
              <a:t>gehen</a:t>
            </a:r>
            <a:r>
              <a:rPr lang="en-US"/>
              <a:t>.</a:t>
            </a:r>
            <a:br>
              <a:rPr lang="en-US"/>
            </a:br>
            <a:r>
              <a:rPr lang="en-US"/>
              <a:t>Abril Display, Regular, </a:t>
            </a:r>
            <a:br>
              <a:rPr lang="en-US"/>
            </a:br>
            <a:r>
              <a:rPr lang="en-US"/>
              <a:t>Italic, 32pt </a:t>
            </a:r>
          </a:p>
        </p:txBody>
      </p:sp>
      <p:sp>
        <p:nvSpPr>
          <p:cNvPr id="7" name="Rechteck 6">
            <a:extLst>
              <a:ext uri="{FF2B5EF4-FFF2-40B4-BE49-F238E27FC236}">
                <a16:creationId xmlns:a16="http://schemas.microsoft.com/office/drawing/2014/main" id="{33F3A214-5761-9D00-DADF-A02DA6B30DFA}"/>
              </a:ext>
            </a:extLst>
          </p:cNvPr>
          <p:cNvSpPr/>
          <p:nvPr userDrawn="1"/>
        </p:nvSpPr>
        <p:spPr>
          <a:xfrm>
            <a:off x="9650140" y="95250"/>
            <a:ext cx="2400300" cy="778213"/>
          </a:xfrm>
          <a:prstGeom prst="rect">
            <a:avLst/>
          </a:prstGeom>
          <a:solidFill>
            <a:srgbClr val="B9D0C8"/>
          </a:solidFill>
          <a:ln>
            <a:solidFill>
              <a:srgbClr val="B9D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A95FF407-18B6-DD5A-1886-E17D0E7EFB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2853736952"/>
      </p:ext>
    </p:extLst>
  </p:cSld>
  <p:clrMapOvr>
    <a:masterClrMapping/>
  </p:clrMapOvr>
  <p:extLst>
    <p:ext uri="{DCECCB84-F9BA-43D5-87BE-67443E8EF086}">
      <p15:sldGuideLst xmlns:p15="http://schemas.microsoft.com/office/powerpoint/2012/main">
        <p15:guide id="1" pos="3840">
          <p15:clr>
            <a:srgbClr val="FBAE40"/>
          </p15:clr>
        </p15:guide>
        <p15:guide id="2" orient="horz" pos="1729">
          <p15:clr>
            <a:srgbClr val="FBAE40"/>
          </p15:clr>
        </p15:guide>
        <p15:guide id="3" orient="horz" pos="2818">
          <p15:clr>
            <a:srgbClr val="FBAE40"/>
          </p15:clr>
        </p15:guide>
        <p15:guide id="4" orient="horz" pos="30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24_Titel mit 2 Bildern II">
    <p:spTree>
      <p:nvGrpSpPr>
        <p:cNvPr id="1" name=""/>
        <p:cNvGrpSpPr/>
        <p:nvPr/>
      </p:nvGrpSpPr>
      <p:grpSpPr>
        <a:xfrm>
          <a:off x="0" y="0"/>
          <a:ext cx="0" cy="0"/>
          <a:chOff x="0" y="0"/>
          <a:chExt cx="0" cy="0"/>
        </a:xfrm>
      </p:grpSpPr>
      <p:sp>
        <p:nvSpPr>
          <p:cNvPr id="2" name="Bildplatzhalter 13">
            <a:extLst>
              <a:ext uri="{FF2B5EF4-FFF2-40B4-BE49-F238E27FC236}">
                <a16:creationId xmlns:a16="http://schemas.microsoft.com/office/drawing/2014/main" id="{59A5293D-4B1E-A63B-0E90-F44BAA8D2740}"/>
              </a:ext>
            </a:extLst>
          </p:cNvPr>
          <p:cNvSpPr>
            <a:spLocks noGrp="1"/>
          </p:cNvSpPr>
          <p:nvPr>
            <p:ph type="pic" sz="quarter" idx="17"/>
          </p:nvPr>
        </p:nvSpPr>
        <p:spPr>
          <a:xfrm>
            <a:off x="8220076" y="0"/>
            <a:ext cx="3971924" cy="6858000"/>
          </a:xfrm>
          <a:prstGeom prst="rect">
            <a:avLst/>
          </a:prstGeom>
          <a:solidFill>
            <a:srgbClr val="B9D0C8"/>
          </a:solidFill>
          <a:ln>
            <a:noFill/>
          </a:ln>
        </p:spPr>
        <p:txBody>
          <a:bodyPr/>
          <a:lstStyle/>
          <a:p>
            <a:r>
              <a:rPr lang="de-DE"/>
              <a:t>Bild durch Klicken auf Symbol hinzufügen</a:t>
            </a:r>
          </a:p>
        </p:txBody>
      </p:sp>
      <p:sp>
        <p:nvSpPr>
          <p:cNvPr id="5" name="Bildplatzhalter 4">
            <a:extLst>
              <a:ext uri="{FF2B5EF4-FFF2-40B4-BE49-F238E27FC236}">
                <a16:creationId xmlns:a16="http://schemas.microsoft.com/office/drawing/2014/main" id="{E4E4406A-6C91-D0B9-BE16-A1F3F616C698}"/>
              </a:ext>
            </a:extLst>
          </p:cNvPr>
          <p:cNvSpPr>
            <a:spLocks noGrp="1"/>
          </p:cNvSpPr>
          <p:nvPr>
            <p:ph type="pic" sz="quarter" idx="10"/>
          </p:nvPr>
        </p:nvSpPr>
        <p:spPr>
          <a:xfrm>
            <a:off x="0" y="0"/>
            <a:ext cx="8077942" cy="6858000"/>
          </a:xfrm>
          <a:prstGeom prst="rect">
            <a:avLst/>
          </a:prstGeom>
          <a:solidFill>
            <a:srgbClr val="B9D0C8"/>
          </a:solidFill>
        </p:spPr>
        <p:txBody>
          <a:bodyPr/>
          <a:lstStyle/>
          <a:p>
            <a:r>
              <a:rPr lang="de-DE"/>
              <a:t>Bild durch Klicken auf Symbol hinzufügen</a:t>
            </a:r>
          </a:p>
        </p:txBody>
      </p:sp>
      <p:sp>
        <p:nvSpPr>
          <p:cNvPr id="18" name="Rechteck 17">
            <a:extLst>
              <a:ext uri="{FF2B5EF4-FFF2-40B4-BE49-F238E27FC236}">
                <a16:creationId xmlns:a16="http://schemas.microsoft.com/office/drawing/2014/main" id="{BD528EC3-676B-99B3-257B-4364B6B2E49B}"/>
              </a:ext>
            </a:extLst>
          </p:cNvPr>
          <p:cNvSpPr/>
          <p:nvPr userDrawn="1"/>
        </p:nvSpPr>
        <p:spPr>
          <a:xfrm>
            <a:off x="443932" y="3075014"/>
            <a:ext cx="4284986" cy="317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2830135D-72D4-711D-0A37-EA3FB18C9DFF}"/>
              </a:ext>
            </a:extLst>
          </p:cNvPr>
          <p:cNvSpPr>
            <a:spLocks noGrp="1"/>
          </p:cNvSpPr>
          <p:nvPr>
            <p:ph type="subTitle" idx="1" hasCustomPrompt="1"/>
          </p:nvPr>
        </p:nvSpPr>
        <p:spPr>
          <a:xfrm>
            <a:off x="515938" y="3089787"/>
            <a:ext cx="7704137" cy="434507"/>
          </a:xfrm>
          <a:prstGeom prst="rect">
            <a:avLst/>
          </a:prstGeom>
        </p:spPr>
        <p:txBody>
          <a:bodyPr/>
          <a:lstStyle>
            <a:lvl1pPr marL="0" indent="0" algn="l">
              <a:buNone/>
              <a:defRPr sz="1600">
                <a:solidFill>
                  <a:srgbClr val="CE0000"/>
                </a:solidFill>
                <a:latin typeface="Franklin Gothic Demi" panose="020B07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Unter-Überschrift, Franklin </a:t>
            </a:r>
            <a:r>
              <a:rPr lang="de-DE" err="1"/>
              <a:t>Gothic</a:t>
            </a:r>
            <a:r>
              <a:rPr lang="de-DE"/>
              <a:t> Demi 16 </a:t>
            </a:r>
            <a:r>
              <a:rPr lang="de-DE" err="1"/>
              <a:t>pts</a:t>
            </a:r>
            <a:endParaRPr lang="de-DE"/>
          </a:p>
        </p:txBody>
      </p:sp>
      <p:sp>
        <p:nvSpPr>
          <p:cNvPr id="8" name="Textplatzhalter 29">
            <a:extLst>
              <a:ext uri="{FF2B5EF4-FFF2-40B4-BE49-F238E27FC236}">
                <a16:creationId xmlns:a16="http://schemas.microsoft.com/office/drawing/2014/main" id="{A5608EFE-569D-EEAF-811C-25BB8AFD2BFD}"/>
              </a:ext>
            </a:extLst>
          </p:cNvPr>
          <p:cNvSpPr>
            <a:spLocks noGrp="1"/>
          </p:cNvSpPr>
          <p:nvPr>
            <p:ph type="body" sz="quarter" idx="16" hasCustomPrompt="1"/>
          </p:nvPr>
        </p:nvSpPr>
        <p:spPr>
          <a:xfrm rot="16200000">
            <a:off x="10449916" y="5085434"/>
            <a:ext cx="3304171" cy="180001"/>
          </a:xfrm>
          <a:prstGeom prst="rect">
            <a:avLst/>
          </a:prstGeom>
        </p:spPr>
        <p:txBody>
          <a:bodyPr anchor="ctr" anchorCtr="0"/>
          <a:lstStyle>
            <a:lvl1pPr algn="l">
              <a:lnSpc>
                <a:spcPts val="900"/>
              </a:lnSpc>
              <a:spcBef>
                <a:spcPts val="0"/>
              </a:spcBef>
              <a:defRPr sz="700">
                <a:solidFill>
                  <a:schemeClr val="bg1"/>
                </a:solidFill>
              </a:defRPr>
            </a:lvl1pPr>
          </a:lstStyle>
          <a:p>
            <a:pPr lvl="0"/>
            <a:r>
              <a:rPr lang="de-DE"/>
              <a:t>Bildrecht/Copyright in Franklin </a:t>
            </a:r>
            <a:r>
              <a:rPr lang="de-DE" err="1"/>
              <a:t>Gothic</a:t>
            </a:r>
            <a:r>
              <a:rPr lang="de-DE"/>
              <a:t> Book, 7 </a:t>
            </a:r>
            <a:r>
              <a:rPr lang="de-DE" err="1"/>
              <a:t>pt</a:t>
            </a:r>
            <a:r>
              <a:rPr lang="de-DE"/>
              <a:t>, Zeilenabstand 9, linksbündig</a:t>
            </a:r>
          </a:p>
        </p:txBody>
      </p:sp>
      <p:pic>
        <p:nvPicPr>
          <p:cNvPr id="4" name="Grafik 3">
            <a:extLst>
              <a:ext uri="{FF2B5EF4-FFF2-40B4-BE49-F238E27FC236}">
                <a16:creationId xmlns:a16="http://schemas.microsoft.com/office/drawing/2014/main" id="{FF87D3FF-34C7-F0A1-4986-D6A52E37C2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84027" y="361925"/>
            <a:ext cx="1794718" cy="537402"/>
          </a:xfrm>
          <a:prstGeom prst="rect">
            <a:avLst/>
          </a:prstGeom>
        </p:spPr>
      </p:pic>
      <p:sp>
        <p:nvSpPr>
          <p:cNvPr id="14" name="Rechteck 13">
            <a:extLst>
              <a:ext uri="{FF2B5EF4-FFF2-40B4-BE49-F238E27FC236}">
                <a16:creationId xmlns:a16="http://schemas.microsoft.com/office/drawing/2014/main" id="{0DA15FA9-6556-2DDA-B278-53BFAA4F8A16}"/>
              </a:ext>
            </a:extLst>
          </p:cNvPr>
          <p:cNvSpPr/>
          <p:nvPr userDrawn="1"/>
        </p:nvSpPr>
        <p:spPr>
          <a:xfrm>
            <a:off x="443935" y="4432845"/>
            <a:ext cx="3640396"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3F1803C8-ACD2-9C0A-B441-A1BDB8E543FF}"/>
              </a:ext>
            </a:extLst>
          </p:cNvPr>
          <p:cNvSpPr/>
          <p:nvPr userDrawn="1"/>
        </p:nvSpPr>
        <p:spPr>
          <a:xfrm>
            <a:off x="443933" y="5226484"/>
            <a:ext cx="4674152"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4C3111CD-B94B-4698-F684-7645A045548A}"/>
              </a:ext>
            </a:extLst>
          </p:cNvPr>
          <p:cNvSpPr/>
          <p:nvPr userDrawn="1"/>
        </p:nvSpPr>
        <p:spPr>
          <a:xfrm>
            <a:off x="443933" y="3644290"/>
            <a:ext cx="6321012"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el 1">
            <a:extLst>
              <a:ext uri="{FF2B5EF4-FFF2-40B4-BE49-F238E27FC236}">
                <a16:creationId xmlns:a16="http://schemas.microsoft.com/office/drawing/2014/main" id="{1F7C06B2-E3BB-4776-2BB1-6CCF1231AD39}"/>
              </a:ext>
            </a:extLst>
          </p:cNvPr>
          <p:cNvSpPr>
            <a:spLocks noGrp="1"/>
          </p:cNvSpPr>
          <p:nvPr>
            <p:ph type="ctrTitle" hasCustomPrompt="1"/>
          </p:nvPr>
        </p:nvSpPr>
        <p:spPr>
          <a:xfrm>
            <a:off x="515939" y="3640939"/>
            <a:ext cx="7704136" cy="2360023"/>
          </a:xfrm>
          <a:prstGeom prst="rect">
            <a:avLst/>
          </a:prstGeom>
        </p:spPr>
        <p:txBody>
          <a:bodyPr wrap="square" anchor="t" anchorCtr="0"/>
          <a:lstStyle>
            <a:lvl1pPr algn="l">
              <a:lnSpc>
                <a:spcPct val="100000"/>
              </a:lnSpc>
              <a:defRPr sz="5200"/>
            </a:lvl1pPr>
          </a:lstStyle>
          <a:p>
            <a:r>
              <a:rPr lang="de-DE"/>
              <a:t>Titelfolie 2q Fotos </a:t>
            </a:r>
            <a:r>
              <a:rPr lang="de-DE" err="1"/>
              <a:t>etc</a:t>
            </a:r>
            <a:br>
              <a:rPr lang="de-DE"/>
            </a:br>
            <a:r>
              <a:rPr lang="de-DE" err="1"/>
              <a:t>Vlariantep</a:t>
            </a:r>
            <a:r>
              <a:rPr lang="de-DE"/>
              <a:t> 1</a:t>
            </a:r>
            <a:br>
              <a:rPr lang="de-DE"/>
            </a:br>
            <a:r>
              <a:rPr lang="de-DE" err="1"/>
              <a:t>Abril</a:t>
            </a:r>
            <a:r>
              <a:rPr lang="de-DE"/>
              <a:t> Display 52</a:t>
            </a:r>
          </a:p>
        </p:txBody>
      </p:sp>
    </p:spTree>
    <p:extLst>
      <p:ext uri="{BB962C8B-B14F-4D97-AF65-F5344CB8AC3E}">
        <p14:creationId xmlns:p14="http://schemas.microsoft.com/office/powerpoint/2010/main" val="3848267607"/>
      </p:ext>
    </p:extLst>
  </p:cSld>
  <p:clrMapOvr>
    <a:masterClrMapping/>
  </p:clrMapOvr>
  <p:extLst>
    <p:ext uri="{DCECCB84-F9BA-43D5-87BE-67443E8EF086}">
      <p15:sldGuideLst xmlns:p15="http://schemas.microsoft.com/office/powerpoint/2012/main">
        <p15:guide id="3" orient="horz" pos="2296">
          <p15:clr>
            <a:srgbClr val="9FCC3B"/>
          </p15:clr>
        </p15:guide>
        <p15:guide id="4" orient="horz" pos="2652">
          <p15:clr>
            <a:srgbClr val="FBAE40"/>
          </p15:clr>
        </p15:guide>
        <p15:guide id="5" orient="horz" pos="1933">
          <p15:clr>
            <a:srgbClr val="9FCC3B"/>
          </p15:clr>
        </p15:guide>
        <p15:guide id="6" orient="horz" pos="3799">
          <p15:clr>
            <a:srgbClr val="9FCC3B"/>
          </p15:clr>
        </p15:guide>
        <p15:guide id="11" pos="279">
          <p15:clr>
            <a:srgbClr val="FDE53C"/>
          </p15:clr>
        </p15:guide>
        <p15:guide id="12" pos="6856">
          <p15:clr>
            <a:srgbClr val="FDE53C"/>
          </p15:clr>
        </p15:guide>
        <p15:guide id="14" orient="horz" pos="2137">
          <p15:clr>
            <a:srgbClr val="9FCC3B"/>
          </p15:clr>
        </p15:guide>
        <p15:guide id="15" orient="horz" pos="3158">
          <p15:clr>
            <a:srgbClr val="FBAE40"/>
          </p15:clr>
        </p15:guide>
        <p15:guide id="16" orient="horz" pos="3657">
          <p15:clr>
            <a:srgbClr val="FBAE40"/>
          </p15:clr>
        </p15:guide>
        <p15:guide id="17" orient="horz" pos="1366">
          <p15:clr>
            <a:srgbClr val="FDE53C"/>
          </p15:clr>
        </p15:guide>
        <p15:guide id="18" pos="1504">
          <p15:clr>
            <a:srgbClr val="FDE53C"/>
          </p15:clr>
        </p15:guide>
        <p15:guide id="19" orient="horz" pos="2805">
          <p15:clr>
            <a:srgbClr val="9FCC3B"/>
          </p15:clr>
        </p15:guide>
        <p15:guide id="20" orient="horz" pos="3302">
          <p15:clr>
            <a:srgbClr val="9FCC3B"/>
          </p15:clr>
        </p15:guide>
        <p15:guide id="22" pos="4679">
          <p15:clr>
            <a:srgbClr val="9FCC3B"/>
          </p15:clr>
        </p15:guide>
        <p15:guide id="23" pos="5087">
          <p15:clr>
            <a:srgbClr val="FBAE40"/>
          </p15:clr>
        </p15:guide>
        <p15:guide id="24" pos="517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yout 1 - Angebot">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rgbClr val="C00000"/>
                </a:solidFill>
              </a:defRPr>
            </a:lvl1pPr>
          </a:lstStyle>
          <a:p>
            <a:r>
              <a:rPr lang="en-US"/>
              <a:t>Regionaler Mittelstand</a:t>
            </a:r>
          </a:p>
        </p:txBody>
      </p:sp>
      <p:sp>
        <p:nvSpPr>
          <p:cNvPr id="9" name="Slide Number Placeholder 8"/>
          <p:cNvSpPr>
            <a:spLocks noGrp="1"/>
          </p:cNvSpPr>
          <p:nvPr>
            <p:ph type="sldNum" sz="quarter" idx="12"/>
          </p:nvPr>
        </p:nvSpPr>
        <p:spPr>
          <a:xfrm>
            <a:off x="320246" y="6416676"/>
            <a:ext cx="280539" cy="181125"/>
          </a:xfrm>
          <a:prstGeom prst="rect">
            <a:avLst/>
          </a:prstGeom>
        </p:spPr>
        <p:txBody>
          <a:bodyPr/>
          <a:lstStyle>
            <a:lvl1pPr>
              <a:defRPr>
                <a:solidFill>
                  <a:srgbClr val="C00000"/>
                </a:solidFill>
              </a:defRPr>
            </a:lvl1pPr>
          </a:lstStyle>
          <a:p>
            <a:fld id="{6676FEF2-85C7-4645-99F9-08581CDB22A3}" type="slidenum">
              <a:rPr lang="en-US" smtClean="0"/>
              <a:pPr/>
              <a:t>‹Nr.›</a:t>
            </a:fld>
            <a:endParaRPr lang="en-US"/>
          </a:p>
        </p:txBody>
      </p:sp>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sp>
        <p:nvSpPr>
          <p:cNvPr id="2" name="Rechteck 1">
            <a:extLst>
              <a:ext uri="{FF2B5EF4-FFF2-40B4-BE49-F238E27FC236}">
                <a16:creationId xmlns:a16="http://schemas.microsoft.com/office/drawing/2014/main" id="{81497114-F96C-AFCF-967B-41D571FCF01B}"/>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platzhalter 6">
            <a:extLst>
              <a:ext uri="{FF2B5EF4-FFF2-40B4-BE49-F238E27FC236}">
                <a16:creationId xmlns:a16="http://schemas.microsoft.com/office/drawing/2014/main" id="{7580524A-0A04-10E0-F7A7-498627081975}"/>
              </a:ext>
            </a:extLst>
          </p:cNvPr>
          <p:cNvSpPr>
            <a:spLocks noGrp="1"/>
          </p:cNvSpPr>
          <p:nvPr>
            <p:ph type="body" sz="quarter" idx="24" hasCustomPrompt="1"/>
          </p:nvPr>
        </p:nvSpPr>
        <p:spPr>
          <a:xfrm>
            <a:off x="4279900" y="6320963"/>
            <a:ext cx="6920757" cy="309567"/>
          </a:xfrm>
          <a:prstGeom prst="rect">
            <a:avLst/>
          </a:prstGeom>
        </p:spPr>
        <p:txBody>
          <a:bodyPr lIns="0" tIns="0" rIns="0" bIns="0" anchor="b" anchorCtr="0">
            <a:normAutofit/>
          </a:bodyPr>
          <a:lstStyle>
            <a:lvl1pPr marL="0" indent="0" algn="r">
              <a:lnSpc>
                <a:spcPts val="900"/>
              </a:lnSpc>
              <a:spcBef>
                <a:spcPts val="0"/>
              </a:spcBef>
              <a:buNone/>
              <a:defRPr sz="700" b="0">
                <a:solidFill>
                  <a:schemeClr val="tx1"/>
                </a:solidFill>
                <a:latin typeface="Franklin Gothic Book" panose="020B0503020102020204" pitchFamily="34" charset="0"/>
              </a:defRPr>
            </a:lvl1pPr>
          </a:lstStyle>
          <a:p>
            <a:pPr lvl="0"/>
            <a:r>
              <a:rPr lang="de-DE" dirty="0"/>
              <a:t>Fußnote</a:t>
            </a:r>
          </a:p>
        </p:txBody>
      </p:sp>
      <p:sp>
        <p:nvSpPr>
          <p:cNvPr id="7" name="Rechteck 6">
            <a:extLst>
              <a:ext uri="{FF2B5EF4-FFF2-40B4-BE49-F238E27FC236}">
                <a16:creationId xmlns:a16="http://schemas.microsoft.com/office/drawing/2014/main" id="{5BC9948C-0E42-C1D2-1892-AE4A74E1F30D}"/>
              </a:ext>
            </a:extLst>
          </p:cNvPr>
          <p:cNvSpPr/>
          <p:nvPr userDrawn="1"/>
        </p:nvSpPr>
        <p:spPr>
          <a:xfrm>
            <a:off x="976391" y="2645733"/>
            <a:ext cx="2916796" cy="2997200"/>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3"/>
              </a:buClr>
            </a:pPr>
            <a:endParaRPr lang="de-DE" sz="800">
              <a:solidFill>
                <a:schemeClr val="tx1"/>
              </a:solidFill>
              <a:latin typeface="Franklin Gothic Book" panose="020B0503020102020204" pitchFamily="34" charset="0"/>
            </a:endParaRPr>
          </a:p>
        </p:txBody>
      </p:sp>
      <p:sp>
        <p:nvSpPr>
          <p:cNvPr id="14" name="Rechteck 13">
            <a:extLst>
              <a:ext uri="{FF2B5EF4-FFF2-40B4-BE49-F238E27FC236}">
                <a16:creationId xmlns:a16="http://schemas.microsoft.com/office/drawing/2014/main" id="{5C9CA6C0-E0B7-708B-705B-8774E60EE36B}"/>
              </a:ext>
            </a:extLst>
          </p:cNvPr>
          <p:cNvSpPr/>
          <p:nvPr userDrawn="1"/>
        </p:nvSpPr>
        <p:spPr>
          <a:xfrm>
            <a:off x="976391" y="5713850"/>
            <a:ext cx="2916795" cy="425184"/>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3"/>
              </a:buClr>
            </a:pPr>
            <a:endParaRPr lang="de-DE" sz="1600">
              <a:solidFill>
                <a:schemeClr val="tx1"/>
              </a:solidFill>
              <a:latin typeface="Franklin Gothic Demi" panose="020B0703020102020204" pitchFamily="34" charset="0"/>
            </a:endParaRPr>
          </a:p>
        </p:txBody>
      </p:sp>
      <p:sp>
        <p:nvSpPr>
          <p:cNvPr id="27" name="Textplatzhalter 26">
            <a:extLst>
              <a:ext uri="{FF2B5EF4-FFF2-40B4-BE49-F238E27FC236}">
                <a16:creationId xmlns:a16="http://schemas.microsoft.com/office/drawing/2014/main" id="{D4C1E788-CBD0-ACC6-7E6B-1F64B72567B3}"/>
              </a:ext>
            </a:extLst>
          </p:cNvPr>
          <p:cNvSpPr>
            <a:spLocks noGrp="1"/>
          </p:cNvSpPr>
          <p:nvPr>
            <p:ph type="body" sz="quarter" idx="25" hasCustomPrompt="1"/>
          </p:nvPr>
        </p:nvSpPr>
        <p:spPr>
          <a:xfrm>
            <a:off x="1141801" y="2705254"/>
            <a:ext cx="2548215" cy="2788665"/>
          </a:xfrm>
          <a:prstGeom prst="rect">
            <a:avLst/>
          </a:prstGeom>
        </p:spPr>
        <p:txBody>
          <a:bodyPr/>
          <a:lstStyle>
            <a:lvl1pPr>
              <a:lnSpc>
                <a:spcPct val="150000"/>
              </a:lnSpc>
              <a:defRPr sz="1200" b="0">
                <a:solidFill>
                  <a:schemeClr val="tx1"/>
                </a:solidFill>
                <a:latin typeface="+mn-lt"/>
              </a:defRPr>
            </a:lvl1pPr>
          </a:lstStyle>
          <a:p>
            <a:pPr lvl="0"/>
            <a:r>
              <a:rPr lang="de-DE" dirty="0"/>
              <a:t>Franklin </a:t>
            </a:r>
            <a:r>
              <a:rPr lang="de-DE" dirty="0" err="1"/>
              <a:t>Gothic</a:t>
            </a:r>
            <a:r>
              <a:rPr lang="de-DE" dirty="0"/>
              <a:t> Book, 14 </a:t>
            </a:r>
            <a:r>
              <a:rPr lang="de-DE" dirty="0" err="1"/>
              <a:t>pt</a:t>
            </a:r>
            <a:r>
              <a:rPr lang="de-DE" dirty="0"/>
              <a:t> Franklin </a:t>
            </a:r>
            <a:r>
              <a:rPr lang="de-DE" dirty="0" err="1"/>
              <a:t>Gothic</a:t>
            </a:r>
            <a:r>
              <a:rPr lang="de-DE" dirty="0"/>
              <a:t> Book, 14 </a:t>
            </a:r>
            <a:r>
              <a:rPr lang="de-DE" dirty="0" err="1"/>
              <a:t>pt</a:t>
            </a:r>
            <a:endParaRPr lang="de-DE" dirty="0"/>
          </a:p>
        </p:txBody>
      </p:sp>
      <p:sp>
        <p:nvSpPr>
          <p:cNvPr id="28" name="Textplatzhalter 26">
            <a:extLst>
              <a:ext uri="{FF2B5EF4-FFF2-40B4-BE49-F238E27FC236}">
                <a16:creationId xmlns:a16="http://schemas.microsoft.com/office/drawing/2014/main" id="{5402DCBA-2407-1385-79D4-475059546752}"/>
              </a:ext>
            </a:extLst>
          </p:cNvPr>
          <p:cNvSpPr>
            <a:spLocks noGrp="1"/>
          </p:cNvSpPr>
          <p:nvPr>
            <p:ph type="body" sz="quarter" idx="26" hasCustomPrompt="1"/>
          </p:nvPr>
        </p:nvSpPr>
        <p:spPr>
          <a:xfrm>
            <a:off x="1141801" y="5768841"/>
            <a:ext cx="2548215" cy="321471"/>
          </a:xfrm>
          <a:prstGeom prst="rect">
            <a:avLst/>
          </a:prstGeom>
        </p:spPr>
        <p:txBody>
          <a:bodyPr/>
          <a:lstStyle>
            <a:lvl1pPr algn="ctr">
              <a:defRPr sz="1600" b="0">
                <a:solidFill>
                  <a:schemeClr val="tx1"/>
                </a:solidFill>
                <a:latin typeface="Franklin Gothic Demi" panose="020B0703020102020204" pitchFamily="34" charset="0"/>
              </a:defRPr>
            </a:lvl1pPr>
          </a:lstStyle>
          <a:p>
            <a:pPr lvl="0"/>
            <a:r>
              <a:rPr lang="de-DE"/>
              <a:t>Preis</a:t>
            </a:r>
          </a:p>
        </p:txBody>
      </p:sp>
      <p:sp>
        <p:nvSpPr>
          <p:cNvPr id="29" name="Textplatzhalter 26">
            <a:extLst>
              <a:ext uri="{FF2B5EF4-FFF2-40B4-BE49-F238E27FC236}">
                <a16:creationId xmlns:a16="http://schemas.microsoft.com/office/drawing/2014/main" id="{8107620F-C40F-2E31-1BD3-813B0C8A54C8}"/>
              </a:ext>
            </a:extLst>
          </p:cNvPr>
          <p:cNvSpPr>
            <a:spLocks noGrp="1"/>
          </p:cNvSpPr>
          <p:nvPr>
            <p:ph type="body" sz="quarter" idx="27" hasCustomPrompt="1"/>
          </p:nvPr>
        </p:nvSpPr>
        <p:spPr>
          <a:xfrm>
            <a:off x="1141197" y="2239724"/>
            <a:ext cx="2548215" cy="321471"/>
          </a:xfrm>
          <a:prstGeom prst="rect">
            <a:avLst/>
          </a:prstGeom>
        </p:spPr>
        <p:txBody>
          <a:bodyPr/>
          <a:lstStyle>
            <a:lvl1pPr algn="ctr">
              <a:defRPr sz="1600" b="0">
                <a:solidFill>
                  <a:schemeClr val="tx1"/>
                </a:solidFill>
                <a:latin typeface="Franklin Gothic Demi" panose="020B0703020102020204" pitchFamily="34" charset="0"/>
              </a:defRPr>
            </a:lvl1pPr>
          </a:lstStyle>
          <a:p>
            <a:pPr lvl="0"/>
            <a:r>
              <a:rPr lang="de-DE"/>
              <a:t>Name BASIC</a:t>
            </a:r>
          </a:p>
        </p:txBody>
      </p:sp>
      <p:sp>
        <p:nvSpPr>
          <p:cNvPr id="30" name="Rechteck 29">
            <a:extLst>
              <a:ext uri="{FF2B5EF4-FFF2-40B4-BE49-F238E27FC236}">
                <a16:creationId xmlns:a16="http://schemas.microsoft.com/office/drawing/2014/main" id="{C567AC72-7A82-7248-316B-FC65E6FCC9A5}"/>
              </a:ext>
            </a:extLst>
          </p:cNvPr>
          <p:cNvSpPr/>
          <p:nvPr userDrawn="1"/>
        </p:nvSpPr>
        <p:spPr>
          <a:xfrm>
            <a:off x="4630127" y="2645733"/>
            <a:ext cx="2916796" cy="2997200"/>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3"/>
              </a:buClr>
            </a:pPr>
            <a:endParaRPr lang="de-DE" sz="800">
              <a:solidFill>
                <a:schemeClr val="tx1"/>
              </a:solidFill>
              <a:latin typeface="Franklin Gothic Book" panose="020B0503020102020204" pitchFamily="34" charset="0"/>
            </a:endParaRPr>
          </a:p>
        </p:txBody>
      </p:sp>
      <p:sp>
        <p:nvSpPr>
          <p:cNvPr id="31" name="Rechteck 30">
            <a:extLst>
              <a:ext uri="{FF2B5EF4-FFF2-40B4-BE49-F238E27FC236}">
                <a16:creationId xmlns:a16="http://schemas.microsoft.com/office/drawing/2014/main" id="{C6475941-1D9C-12DB-EB46-3AE3914414BD}"/>
              </a:ext>
            </a:extLst>
          </p:cNvPr>
          <p:cNvSpPr/>
          <p:nvPr userDrawn="1"/>
        </p:nvSpPr>
        <p:spPr>
          <a:xfrm>
            <a:off x="4630127" y="5713850"/>
            <a:ext cx="2916795" cy="425184"/>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3"/>
              </a:buClr>
            </a:pPr>
            <a:endParaRPr lang="de-DE" sz="1600">
              <a:solidFill>
                <a:schemeClr val="tx1"/>
              </a:solidFill>
              <a:latin typeface="Franklin Gothic Demi" panose="020B0703020102020204" pitchFamily="34" charset="0"/>
            </a:endParaRPr>
          </a:p>
        </p:txBody>
      </p:sp>
      <p:sp>
        <p:nvSpPr>
          <p:cNvPr id="32" name="Textplatzhalter 26">
            <a:extLst>
              <a:ext uri="{FF2B5EF4-FFF2-40B4-BE49-F238E27FC236}">
                <a16:creationId xmlns:a16="http://schemas.microsoft.com/office/drawing/2014/main" id="{717A79BA-E2E7-2FD7-2C8B-331AC098D1C6}"/>
              </a:ext>
            </a:extLst>
          </p:cNvPr>
          <p:cNvSpPr>
            <a:spLocks noGrp="1"/>
          </p:cNvSpPr>
          <p:nvPr>
            <p:ph type="body" sz="quarter" idx="28" hasCustomPrompt="1"/>
          </p:nvPr>
        </p:nvSpPr>
        <p:spPr>
          <a:xfrm>
            <a:off x="4795537" y="2705254"/>
            <a:ext cx="2548215" cy="2788665"/>
          </a:xfrm>
          <a:prstGeom prst="rect">
            <a:avLst/>
          </a:prstGeom>
        </p:spPr>
        <p:txBody>
          <a:bodyPr/>
          <a:lstStyle>
            <a:lvl1pPr>
              <a:lnSpc>
                <a:spcPct val="150000"/>
              </a:lnSpc>
              <a:defRPr sz="1200" b="0">
                <a:solidFill>
                  <a:schemeClr val="tx1"/>
                </a:solidFill>
                <a:latin typeface="+mn-lt"/>
              </a:defRPr>
            </a:lvl1pPr>
          </a:lstStyle>
          <a:p>
            <a:pPr lvl="0"/>
            <a:r>
              <a:rPr lang="de-DE" dirty="0"/>
              <a:t>Franklin </a:t>
            </a:r>
            <a:r>
              <a:rPr lang="de-DE" dirty="0" err="1"/>
              <a:t>Gothic</a:t>
            </a:r>
            <a:r>
              <a:rPr lang="de-DE" dirty="0"/>
              <a:t> Book, 14 </a:t>
            </a:r>
            <a:r>
              <a:rPr lang="de-DE" dirty="0" err="1"/>
              <a:t>pt</a:t>
            </a:r>
            <a:r>
              <a:rPr lang="de-DE" dirty="0"/>
              <a:t> Franklin </a:t>
            </a:r>
            <a:r>
              <a:rPr lang="de-DE" dirty="0" err="1"/>
              <a:t>Gothic</a:t>
            </a:r>
            <a:r>
              <a:rPr lang="de-DE" dirty="0"/>
              <a:t> Book, 14 </a:t>
            </a:r>
            <a:r>
              <a:rPr lang="de-DE" dirty="0" err="1"/>
              <a:t>pt</a:t>
            </a:r>
            <a:endParaRPr lang="de-DE" dirty="0"/>
          </a:p>
        </p:txBody>
      </p:sp>
      <p:sp>
        <p:nvSpPr>
          <p:cNvPr id="33" name="Textplatzhalter 26">
            <a:extLst>
              <a:ext uri="{FF2B5EF4-FFF2-40B4-BE49-F238E27FC236}">
                <a16:creationId xmlns:a16="http://schemas.microsoft.com/office/drawing/2014/main" id="{11C2457B-EF41-DE55-D2C1-906C6C994021}"/>
              </a:ext>
            </a:extLst>
          </p:cNvPr>
          <p:cNvSpPr>
            <a:spLocks noGrp="1"/>
          </p:cNvSpPr>
          <p:nvPr>
            <p:ph type="body" sz="quarter" idx="29" hasCustomPrompt="1"/>
          </p:nvPr>
        </p:nvSpPr>
        <p:spPr>
          <a:xfrm>
            <a:off x="4795537" y="5768841"/>
            <a:ext cx="2548215" cy="321471"/>
          </a:xfrm>
          <a:prstGeom prst="rect">
            <a:avLst/>
          </a:prstGeom>
        </p:spPr>
        <p:txBody>
          <a:bodyPr/>
          <a:lstStyle>
            <a:lvl1pPr algn="ctr">
              <a:defRPr sz="1600" b="0">
                <a:solidFill>
                  <a:schemeClr val="tx1"/>
                </a:solidFill>
                <a:latin typeface="Franklin Gothic Demi" panose="020B0703020102020204" pitchFamily="34" charset="0"/>
              </a:defRPr>
            </a:lvl1pPr>
          </a:lstStyle>
          <a:p>
            <a:pPr lvl="0"/>
            <a:r>
              <a:rPr lang="de-DE"/>
              <a:t>Preis</a:t>
            </a:r>
          </a:p>
        </p:txBody>
      </p:sp>
      <p:sp>
        <p:nvSpPr>
          <p:cNvPr id="34" name="Textplatzhalter 26">
            <a:extLst>
              <a:ext uri="{FF2B5EF4-FFF2-40B4-BE49-F238E27FC236}">
                <a16:creationId xmlns:a16="http://schemas.microsoft.com/office/drawing/2014/main" id="{28F8A1F9-2863-EBCE-01CE-9A5868880145}"/>
              </a:ext>
            </a:extLst>
          </p:cNvPr>
          <p:cNvSpPr>
            <a:spLocks noGrp="1"/>
          </p:cNvSpPr>
          <p:nvPr>
            <p:ph type="body" sz="quarter" idx="30" hasCustomPrompt="1"/>
          </p:nvPr>
        </p:nvSpPr>
        <p:spPr>
          <a:xfrm>
            <a:off x="4794933" y="2239724"/>
            <a:ext cx="2548215" cy="321471"/>
          </a:xfrm>
          <a:prstGeom prst="rect">
            <a:avLst/>
          </a:prstGeom>
        </p:spPr>
        <p:txBody>
          <a:bodyPr/>
          <a:lstStyle>
            <a:lvl1pPr algn="ctr">
              <a:defRPr sz="1600" b="0">
                <a:solidFill>
                  <a:schemeClr val="tx1"/>
                </a:solidFill>
                <a:latin typeface="Franklin Gothic Demi" panose="020B0703020102020204" pitchFamily="34" charset="0"/>
              </a:defRPr>
            </a:lvl1pPr>
          </a:lstStyle>
          <a:p>
            <a:pPr lvl="0"/>
            <a:r>
              <a:rPr lang="de-DE"/>
              <a:t>Name PREMIUM</a:t>
            </a:r>
          </a:p>
        </p:txBody>
      </p:sp>
      <p:sp>
        <p:nvSpPr>
          <p:cNvPr id="35" name="Rechteck 34">
            <a:extLst>
              <a:ext uri="{FF2B5EF4-FFF2-40B4-BE49-F238E27FC236}">
                <a16:creationId xmlns:a16="http://schemas.microsoft.com/office/drawing/2014/main" id="{96AEAC1E-08F1-D17B-D81A-EB6E328D7828}"/>
              </a:ext>
            </a:extLst>
          </p:cNvPr>
          <p:cNvSpPr/>
          <p:nvPr userDrawn="1"/>
        </p:nvSpPr>
        <p:spPr>
          <a:xfrm>
            <a:off x="8283862" y="2645733"/>
            <a:ext cx="2916796" cy="2997200"/>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3"/>
              </a:buClr>
            </a:pPr>
            <a:endParaRPr lang="de-DE" sz="800">
              <a:solidFill>
                <a:schemeClr val="tx1"/>
              </a:solidFill>
              <a:latin typeface="Franklin Gothic Book" panose="020B0503020102020204" pitchFamily="34" charset="0"/>
            </a:endParaRPr>
          </a:p>
        </p:txBody>
      </p:sp>
      <p:sp>
        <p:nvSpPr>
          <p:cNvPr id="36" name="Rechteck 35">
            <a:extLst>
              <a:ext uri="{FF2B5EF4-FFF2-40B4-BE49-F238E27FC236}">
                <a16:creationId xmlns:a16="http://schemas.microsoft.com/office/drawing/2014/main" id="{61814B3B-AB71-7832-7741-42ACDD41E75C}"/>
              </a:ext>
            </a:extLst>
          </p:cNvPr>
          <p:cNvSpPr/>
          <p:nvPr userDrawn="1"/>
        </p:nvSpPr>
        <p:spPr>
          <a:xfrm>
            <a:off x="8283862" y="5713850"/>
            <a:ext cx="2916795" cy="425184"/>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3"/>
              </a:buClr>
            </a:pPr>
            <a:endParaRPr lang="de-DE" sz="1600">
              <a:solidFill>
                <a:schemeClr val="tx1"/>
              </a:solidFill>
              <a:latin typeface="Franklin Gothic Demi" panose="020B0703020102020204" pitchFamily="34" charset="0"/>
            </a:endParaRPr>
          </a:p>
        </p:txBody>
      </p:sp>
      <p:sp>
        <p:nvSpPr>
          <p:cNvPr id="37" name="Textplatzhalter 26">
            <a:extLst>
              <a:ext uri="{FF2B5EF4-FFF2-40B4-BE49-F238E27FC236}">
                <a16:creationId xmlns:a16="http://schemas.microsoft.com/office/drawing/2014/main" id="{6A6CF71B-1369-87F5-1237-06D22E35FBC6}"/>
              </a:ext>
            </a:extLst>
          </p:cNvPr>
          <p:cNvSpPr>
            <a:spLocks noGrp="1"/>
          </p:cNvSpPr>
          <p:nvPr>
            <p:ph type="body" sz="quarter" idx="31" hasCustomPrompt="1"/>
          </p:nvPr>
        </p:nvSpPr>
        <p:spPr>
          <a:xfrm>
            <a:off x="8449272" y="2705254"/>
            <a:ext cx="2548215" cy="2788665"/>
          </a:xfrm>
          <a:prstGeom prst="rect">
            <a:avLst/>
          </a:prstGeom>
        </p:spPr>
        <p:txBody>
          <a:bodyPr/>
          <a:lstStyle>
            <a:lvl1pPr>
              <a:lnSpc>
                <a:spcPct val="150000"/>
              </a:lnSpc>
              <a:defRPr sz="1200" b="0">
                <a:solidFill>
                  <a:schemeClr val="tx1"/>
                </a:solidFill>
                <a:latin typeface="+mn-lt"/>
              </a:defRPr>
            </a:lvl1pPr>
          </a:lstStyle>
          <a:p>
            <a:pPr lvl="0"/>
            <a:r>
              <a:rPr lang="de-DE" dirty="0"/>
              <a:t>Franklin </a:t>
            </a:r>
            <a:r>
              <a:rPr lang="de-DE" dirty="0" err="1"/>
              <a:t>Gothic</a:t>
            </a:r>
            <a:r>
              <a:rPr lang="de-DE" dirty="0"/>
              <a:t> Book, 14 </a:t>
            </a:r>
            <a:r>
              <a:rPr lang="de-DE" dirty="0" err="1"/>
              <a:t>pt</a:t>
            </a:r>
            <a:r>
              <a:rPr lang="de-DE" dirty="0"/>
              <a:t> Franklin </a:t>
            </a:r>
            <a:r>
              <a:rPr lang="de-DE" dirty="0" err="1"/>
              <a:t>Gothic</a:t>
            </a:r>
            <a:r>
              <a:rPr lang="de-DE" dirty="0"/>
              <a:t> Book, 14 </a:t>
            </a:r>
            <a:r>
              <a:rPr lang="de-DE" dirty="0" err="1"/>
              <a:t>pt</a:t>
            </a:r>
            <a:endParaRPr lang="de-DE" dirty="0"/>
          </a:p>
        </p:txBody>
      </p:sp>
      <p:sp>
        <p:nvSpPr>
          <p:cNvPr id="38" name="Textplatzhalter 26">
            <a:extLst>
              <a:ext uri="{FF2B5EF4-FFF2-40B4-BE49-F238E27FC236}">
                <a16:creationId xmlns:a16="http://schemas.microsoft.com/office/drawing/2014/main" id="{03689ED4-67FD-C438-A90B-BED49D094B50}"/>
              </a:ext>
            </a:extLst>
          </p:cNvPr>
          <p:cNvSpPr>
            <a:spLocks noGrp="1"/>
          </p:cNvSpPr>
          <p:nvPr>
            <p:ph type="body" sz="quarter" idx="32" hasCustomPrompt="1"/>
          </p:nvPr>
        </p:nvSpPr>
        <p:spPr>
          <a:xfrm>
            <a:off x="8449272" y="5768841"/>
            <a:ext cx="2548215" cy="321471"/>
          </a:xfrm>
          <a:prstGeom prst="rect">
            <a:avLst/>
          </a:prstGeom>
        </p:spPr>
        <p:txBody>
          <a:bodyPr/>
          <a:lstStyle>
            <a:lvl1pPr algn="ctr">
              <a:defRPr sz="1600" b="0">
                <a:solidFill>
                  <a:schemeClr val="tx1"/>
                </a:solidFill>
                <a:latin typeface="Franklin Gothic Demi" panose="020B0703020102020204" pitchFamily="34" charset="0"/>
              </a:defRPr>
            </a:lvl1pPr>
          </a:lstStyle>
          <a:p>
            <a:pPr lvl="0"/>
            <a:r>
              <a:rPr lang="de-DE"/>
              <a:t>Preis</a:t>
            </a:r>
          </a:p>
        </p:txBody>
      </p:sp>
      <p:sp>
        <p:nvSpPr>
          <p:cNvPr id="39" name="Textplatzhalter 26">
            <a:extLst>
              <a:ext uri="{FF2B5EF4-FFF2-40B4-BE49-F238E27FC236}">
                <a16:creationId xmlns:a16="http://schemas.microsoft.com/office/drawing/2014/main" id="{13B17C4B-6987-760F-6B25-D7C832C23CF1}"/>
              </a:ext>
            </a:extLst>
          </p:cNvPr>
          <p:cNvSpPr>
            <a:spLocks noGrp="1"/>
          </p:cNvSpPr>
          <p:nvPr>
            <p:ph type="body" sz="quarter" idx="33" hasCustomPrompt="1"/>
          </p:nvPr>
        </p:nvSpPr>
        <p:spPr>
          <a:xfrm>
            <a:off x="8448668" y="2239724"/>
            <a:ext cx="2548215" cy="321471"/>
          </a:xfrm>
          <a:prstGeom prst="rect">
            <a:avLst/>
          </a:prstGeom>
        </p:spPr>
        <p:txBody>
          <a:bodyPr/>
          <a:lstStyle>
            <a:lvl1pPr algn="ctr">
              <a:defRPr sz="1600" b="0">
                <a:solidFill>
                  <a:schemeClr val="tx1"/>
                </a:solidFill>
                <a:latin typeface="Franklin Gothic Demi" panose="020B0703020102020204" pitchFamily="34" charset="0"/>
              </a:defRPr>
            </a:lvl1pPr>
          </a:lstStyle>
          <a:p>
            <a:pPr lvl="0"/>
            <a:r>
              <a:rPr lang="de-DE"/>
              <a:t>Name PREMIUM PLUS</a:t>
            </a:r>
          </a:p>
        </p:txBody>
      </p:sp>
      <p:cxnSp>
        <p:nvCxnSpPr>
          <p:cNvPr id="3" name="Straight Connector 18">
            <a:extLst>
              <a:ext uri="{FF2B5EF4-FFF2-40B4-BE49-F238E27FC236}">
                <a16:creationId xmlns:a16="http://schemas.microsoft.com/office/drawing/2014/main" id="{724F7A9B-5304-3ABD-829D-9430288C4875}"/>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B4946B4D-EE39-A04C-CFDB-7EC8777423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3515374065"/>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Layout 1 - Leer">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rgbClr val="C00000"/>
                </a:solidFill>
              </a:defRPr>
            </a:lvl1pPr>
          </a:lstStyle>
          <a:p>
            <a:r>
              <a:rPr lang="en-US"/>
              <a:t>Regionaler Mittelstand</a:t>
            </a:r>
          </a:p>
        </p:txBody>
      </p:sp>
      <p:sp>
        <p:nvSpPr>
          <p:cNvPr id="9" name="Slide Number Placeholder 8"/>
          <p:cNvSpPr>
            <a:spLocks noGrp="1"/>
          </p:cNvSpPr>
          <p:nvPr>
            <p:ph type="sldNum" sz="quarter" idx="12"/>
          </p:nvPr>
        </p:nvSpPr>
        <p:spPr>
          <a:xfrm>
            <a:off x="320246" y="6416676"/>
            <a:ext cx="280539" cy="181125"/>
          </a:xfrm>
          <a:prstGeom prst="rect">
            <a:avLst/>
          </a:prstGeom>
        </p:spPr>
        <p:txBody>
          <a:bodyPr/>
          <a:lstStyle>
            <a:lvl1pPr>
              <a:defRPr>
                <a:solidFill>
                  <a:srgbClr val="C00000"/>
                </a:solidFill>
              </a:defRPr>
            </a:lvl1pPr>
          </a:lstStyle>
          <a:p>
            <a:fld id="{6676FEF2-85C7-4645-99F9-08581CDB22A3}" type="slidenum">
              <a:rPr lang="en-US" smtClean="0"/>
              <a:pPr/>
              <a:t>‹Nr.›</a:t>
            </a:fld>
            <a:endParaRPr lang="en-US"/>
          </a:p>
        </p:txBody>
      </p:sp>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sp>
        <p:nvSpPr>
          <p:cNvPr id="2" name="Rechteck 1">
            <a:extLst>
              <a:ext uri="{FF2B5EF4-FFF2-40B4-BE49-F238E27FC236}">
                <a16:creationId xmlns:a16="http://schemas.microsoft.com/office/drawing/2014/main" id="{81497114-F96C-AFCF-967B-41D571FCF01B}"/>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8E70BAC8-53A7-41FD-5FA9-7965F7D42C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cxnSp>
        <p:nvCxnSpPr>
          <p:cNvPr id="3" name="Straight Connector 18">
            <a:extLst>
              <a:ext uri="{FF2B5EF4-FFF2-40B4-BE49-F238E27FC236}">
                <a16:creationId xmlns:a16="http://schemas.microsoft.com/office/drawing/2014/main" id="{22A4F4B7-66D2-EC22-64AA-ECE78C64840C}"/>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platzhalter 6">
            <a:extLst>
              <a:ext uri="{FF2B5EF4-FFF2-40B4-BE49-F238E27FC236}">
                <a16:creationId xmlns:a16="http://schemas.microsoft.com/office/drawing/2014/main" id="{64AAFE7F-5F0A-348F-C929-121C3C837A22}"/>
              </a:ext>
            </a:extLst>
          </p:cNvPr>
          <p:cNvSpPr>
            <a:spLocks noGrp="1"/>
          </p:cNvSpPr>
          <p:nvPr>
            <p:ph type="body" sz="quarter" idx="24" hasCustomPrompt="1"/>
          </p:nvPr>
        </p:nvSpPr>
        <p:spPr>
          <a:xfrm>
            <a:off x="4279900" y="6320963"/>
            <a:ext cx="6920757" cy="309567"/>
          </a:xfrm>
          <a:prstGeom prst="rect">
            <a:avLst/>
          </a:prstGeom>
        </p:spPr>
        <p:txBody>
          <a:bodyPr lIns="0" tIns="0" rIns="0" bIns="0" anchor="b" anchorCtr="0">
            <a:normAutofit/>
          </a:bodyPr>
          <a:lstStyle>
            <a:lvl1pPr marL="0" indent="0" algn="r">
              <a:lnSpc>
                <a:spcPts val="900"/>
              </a:lnSpc>
              <a:spcBef>
                <a:spcPts val="0"/>
              </a:spcBef>
              <a:buNone/>
              <a:defRPr sz="700" b="0">
                <a:solidFill>
                  <a:schemeClr val="tx1"/>
                </a:solidFill>
                <a:latin typeface="Franklin Gothic Book" panose="020B0503020102020204" pitchFamily="34" charset="0"/>
              </a:defRPr>
            </a:lvl1pPr>
          </a:lstStyle>
          <a:p>
            <a:pPr lvl="0"/>
            <a:r>
              <a:rPr lang="de-DE" dirty="0"/>
              <a:t>Fußnote</a:t>
            </a:r>
          </a:p>
        </p:txBody>
      </p:sp>
    </p:spTree>
    <p:extLst>
      <p:ext uri="{BB962C8B-B14F-4D97-AF65-F5344CB8AC3E}">
        <p14:creationId xmlns:p14="http://schemas.microsoft.com/office/powerpoint/2010/main" val="644977588"/>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Layout 1 - Text einspaltig und Bild">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9" hasCustomPrompt="1"/>
          </p:nvPr>
        </p:nvSpPr>
        <p:spPr>
          <a:xfrm>
            <a:off x="8221855" y="2276476"/>
            <a:ext cx="3968080" cy="4581525"/>
          </a:xfrm>
          <a:prstGeom prst="rect">
            <a:avLst/>
          </a:prstGeom>
          <a:solidFill>
            <a:srgbClr val="B9D0C8"/>
          </a:solidFill>
        </p:spPr>
        <p:txBody>
          <a:bodyPr/>
          <a:lstStyle>
            <a:lvl2pPr>
              <a:defRPr>
                <a:solidFill>
                  <a:schemeClr val="bg1"/>
                </a:solidFill>
              </a:defRPr>
            </a:lvl2pPr>
          </a:lstStyle>
          <a:p>
            <a:pPr lvl="1"/>
            <a:r>
              <a:rPr lang="en-US" dirty="0"/>
              <a:t>Bild</a:t>
            </a:r>
          </a:p>
        </p:txBody>
      </p:sp>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chemeClr val="bg1"/>
                </a:solidFill>
              </a:defRPr>
            </a:lvl1pPr>
          </a:lstStyle>
          <a:p>
            <a:r>
              <a:rPr lang="en-US"/>
              <a:t>Regionaler Mittelstand</a:t>
            </a:r>
          </a:p>
        </p:txBody>
      </p:sp>
      <p:sp>
        <p:nvSpPr>
          <p:cNvPr id="9" name="Slide Number Placeholder 8"/>
          <p:cNvSpPr>
            <a:spLocks noGrp="1"/>
          </p:cNvSpPr>
          <p:nvPr>
            <p:ph type="sldNum" sz="quarter" idx="12"/>
          </p:nvPr>
        </p:nvSpPr>
        <p:spPr>
          <a:xfrm>
            <a:off x="320246" y="6416676"/>
            <a:ext cx="280539" cy="181125"/>
          </a:xfrm>
          <a:prstGeom prst="rect">
            <a:avLst/>
          </a:prstGeom>
        </p:spPr>
        <p:txBody>
          <a:bodyPr/>
          <a:lstStyle>
            <a:lvl1pPr>
              <a:defRPr>
                <a:solidFill>
                  <a:schemeClr val="bg1"/>
                </a:solidFill>
              </a:defRPr>
            </a:lvl1pPr>
          </a:lstStyle>
          <a:p>
            <a:fld id="{6676FEF2-85C7-4645-99F9-08581CDB22A3}" type="slidenum">
              <a:rPr lang="en-US" smtClean="0"/>
              <a:pPr/>
              <a:t>‹Nr.›</a:t>
            </a:fld>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flipH="1" flipV="1">
            <a:off x="7465708" y="6438717"/>
            <a:ext cx="176334" cy="68521"/>
          </a:xfrm>
          <a:prstGeom prst="rect">
            <a:avLst/>
          </a:prstGeom>
        </p:spPr>
      </p:pic>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cxnSp>
        <p:nvCxnSpPr>
          <p:cNvPr id="22" name="Straight Connector 21">
            <a:extLst>
              <a:ext uri="{FF2B5EF4-FFF2-40B4-BE49-F238E27FC236}">
                <a16:creationId xmlns:a16="http://schemas.microsoft.com/office/drawing/2014/main" id="{311D75E5-9160-2F4E-AC33-AA4D36841BA4}"/>
              </a:ext>
            </a:extLst>
          </p:cNvPr>
          <p:cNvCxnSpPr>
            <a:cxnSpLocks/>
          </p:cNvCxnSpPr>
          <p:nvPr userDrawn="1"/>
        </p:nvCxnSpPr>
        <p:spPr>
          <a:xfrm>
            <a:off x="7959145" y="2276476"/>
            <a:ext cx="0" cy="4581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sp>
        <p:nvSpPr>
          <p:cNvPr id="2" name="Rechteck 1">
            <a:extLst>
              <a:ext uri="{FF2B5EF4-FFF2-40B4-BE49-F238E27FC236}">
                <a16:creationId xmlns:a16="http://schemas.microsoft.com/office/drawing/2014/main" id="{81497114-F96C-AFCF-967B-41D571FCF01B}"/>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 Placeholder 15">
            <a:extLst>
              <a:ext uri="{FF2B5EF4-FFF2-40B4-BE49-F238E27FC236}">
                <a16:creationId xmlns:a16="http://schemas.microsoft.com/office/drawing/2014/main" id="{6FB54763-CD9A-F285-E8C2-D86F00DA6B56}"/>
              </a:ext>
            </a:extLst>
          </p:cNvPr>
          <p:cNvSpPr>
            <a:spLocks noGrp="1"/>
          </p:cNvSpPr>
          <p:nvPr>
            <p:ph type="body" sz="quarter" idx="22" hasCustomPrompt="1"/>
          </p:nvPr>
        </p:nvSpPr>
        <p:spPr>
          <a:xfrm>
            <a:off x="748676" y="2276476"/>
            <a:ext cx="6955692" cy="2951159"/>
          </a:xfrm>
          <a:prstGeom prst="rect">
            <a:avLst/>
          </a:prstGeom>
        </p:spPr>
        <p:txBody>
          <a:bodyPr lIns="0" tIns="0" rIns="0" bIns="0" numCol="1" spcCol="432000">
            <a:noAutofit/>
          </a:bodyPr>
          <a:lstStyle>
            <a:lvl1pPr>
              <a:lnSpc>
                <a:spcPct val="150000"/>
              </a:lnSpc>
              <a:defRPr lang="de-DE" sz="1400" b="0" i="0" kern="1200" dirty="0">
                <a:solidFill>
                  <a:schemeClr val="tx1"/>
                </a:solidFill>
                <a:latin typeface="+mn-lt"/>
                <a:ea typeface="+mn-ea"/>
                <a:cs typeface="+mn-cs"/>
              </a:defRPr>
            </a:lvl1pPr>
            <a:lvl2pPr>
              <a:defRPr lang="de-DE" sz="1400" b="0" i="0" kern="1200" baseline="0" dirty="0" smtClean="0">
                <a:solidFill>
                  <a:schemeClr val="tx1"/>
                </a:solidFill>
                <a:latin typeface="+mn-lt"/>
                <a:ea typeface="Abril Text" charset="0"/>
                <a:cs typeface="Abril Text" charset="0"/>
              </a:defRPr>
            </a:lvl2pPr>
            <a:lvl3pPr marL="12700" indent="0">
              <a:defRPr/>
            </a:lvl3pPr>
            <a:lvl4pPr>
              <a:defRPr lang="en-US" b="0" i="0" u="none" strike="noStrike" baseline="0" smtClean="0">
                <a:effectLst/>
              </a:defRPr>
            </a:lvl4pPr>
            <a:lvl5pPr marL="188913" marR="0" indent="-176213" algn="l" defTabSz="914400" rtl="0" eaLnBrk="1" fontAlgn="auto" latinLnBrk="0" hangingPunct="1">
              <a:lnSpc>
                <a:spcPts val="1500"/>
              </a:lnSpc>
              <a:spcBef>
                <a:spcPts val="500"/>
              </a:spcBef>
              <a:spcAft>
                <a:spcPts val="0"/>
              </a:spcAft>
              <a:buClrTx/>
              <a:buSzTx/>
              <a:buFont typeface="Arial"/>
              <a:buChar char="•"/>
              <a:tabLst>
                <a:tab pos="215900" algn="l"/>
              </a:tabLst>
              <a:defRPr lang="en-US" b="0" i="0" u="none" strike="noStrike">
                <a:effectLst/>
              </a:defRPr>
            </a:lvl5pPr>
            <a:lvl6pPr marL="363538" marR="0" indent="-174625" algn="l" defTabSz="914400" rtl="0" eaLnBrk="1" fontAlgn="auto" latinLnBrk="0" hangingPunct="1">
              <a:lnSpc>
                <a:spcPts val="1500"/>
              </a:lnSpc>
              <a:spcBef>
                <a:spcPts val="500"/>
              </a:spcBef>
              <a:spcAft>
                <a:spcPts val="0"/>
              </a:spcAft>
              <a:buClrTx/>
              <a:buSzTx/>
              <a:buFont typeface="Arial" charset="0"/>
              <a:buChar char="•"/>
              <a:tabLst/>
              <a:defRPr/>
            </a:lvl6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Der Text verläuft auf dieser Folieneinstellung einspaltig.</a:t>
            </a:r>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p:txBody>
      </p:sp>
      <p:sp>
        <p:nvSpPr>
          <p:cNvPr id="18" name="Textplatzhalter 6">
            <a:extLst>
              <a:ext uri="{FF2B5EF4-FFF2-40B4-BE49-F238E27FC236}">
                <a16:creationId xmlns:a16="http://schemas.microsoft.com/office/drawing/2014/main" id="{C7E2BE29-22C6-F9AF-2AAC-679788AF5CA2}"/>
              </a:ext>
            </a:extLst>
          </p:cNvPr>
          <p:cNvSpPr>
            <a:spLocks noGrp="1"/>
          </p:cNvSpPr>
          <p:nvPr>
            <p:ph type="body" sz="quarter" idx="17" hasCustomPrompt="1"/>
          </p:nvPr>
        </p:nvSpPr>
        <p:spPr>
          <a:xfrm>
            <a:off x="4956277" y="6318194"/>
            <a:ext cx="2378075" cy="309567"/>
          </a:xfrm>
          <a:prstGeom prst="rect">
            <a:avLst/>
          </a:prstGeom>
        </p:spPr>
        <p:txBody>
          <a:bodyPr lIns="0" tIns="0" rIns="0" bIns="0" anchor="b" anchorCtr="0">
            <a:normAutofit/>
          </a:bodyPr>
          <a:lstStyle>
            <a:lvl1pPr marL="0" indent="0">
              <a:lnSpc>
                <a:spcPts val="900"/>
              </a:lnSpc>
              <a:spcBef>
                <a:spcPts val="0"/>
              </a:spcBef>
              <a:buNone/>
              <a:defRPr sz="700" b="0">
                <a:solidFill>
                  <a:schemeClr val="tx1"/>
                </a:solidFill>
                <a:latin typeface="Franklin Gothic Book" panose="020B0503020102020204" pitchFamily="34" charset="0"/>
              </a:defRPr>
            </a:lvl1pPr>
          </a:lstStyle>
          <a:p>
            <a:pPr lvl="0"/>
            <a:r>
              <a:rPr lang="de-DE" dirty="0"/>
              <a:t>Bildbeschreibung, Copyright</a:t>
            </a:r>
            <a:br>
              <a:rPr lang="de-DE" dirty="0"/>
            </a:br>
            <a:r>
              <a:rPr lang="de-DE" dirty="0"/>
              <a:t>Franklin </a:t>
            </a:r>
            <a:r>
              <a:rPr lang="de-DE" dirty="0" err="1"/>
              <a:t>Gothic</a:t>
            </a:r>
            <a:r>
              <a:rPr lang="de-DE" dirty="0"/>
              <a:t> Book, 7 </a:t>
            </a:r>
            <a:r>
              <a:rPr lang="de-DE" dirty="0" err="1"/>
              <a:t>pt</a:t>
            </a:r>
            <a:r>
              <a:rPr lang="de-DE" dirty="0"/>
              <a:t>, Zeilenabstand 9 </a:t>
            </a:r>
            <a:r>
              <a:rPr lang="de-DE" dirty="0" err="1"/>
              <a:t>pt</a:t>
            </a:r>
            <a:endParaRPr lang="de-DE" dirty="0"/>
          </a:p>
        </p:txBody>
      </p:sp>
      <p:cxnSp>
        <p:nvCxnSpPr>
          <p:cNvPr id="3" name="Straight Connector 18">
            <a:extLst>
              <a:ext uri="{FF2B5EF4-FFF2-40B4-BE49-F238E27FC236}">
                <a16:creationId xmlns:a16="http://schemas.microsoft.com/office/drawing/2014/main" id="{591A0BF4-90F3-038B-0626-E5654B01D2F7}"/>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D3F0D07F-15A5-33D7-F131-3EBB56CC67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
        <p:nvSpPr>
          <p:cNvPr id="10" name="Textplatzhalter 6">
            <a:extLst>
              <a:ext uri="{FF2B5EF4-FFF2-40B4-BE49-F238E27FC236}">
                <a16:creationId xmlns:a16="http://schemas.microsoft.com/office/drawing/2014/main" id="{AC18D7A8-C6EE-7AD3-25F3-537FBC471D56}"/>
              </a:ext>
            </a:extLst>
          </p:cNvPr>
          <p:cNvSpPr>
            <a:spLocks noGrp="1"/>
          </p:cNvSpPr>
          <p:nvPr>
            <p:ph type="body" sz="quarter" idx="24" hasCustomPrompt="1"/>
          </p:nvPr>
        </p:nvSpPr>
        <p:spPr>
          <a:xfrm>
            <a:off x="8623602" y="6320963"/>
            <a:ext cx="2577056" cy="309567"/>
          </a:xfrm>
          <a:prstGeom prst="rect">
            <a:avLst/>
          </a:prstGeom>
        </p:spPr>
        <p:txBody>
          <a:bodyPr lIns="0" tIns="0" rIns="0" bIns="0" anchor="b" anchorCtr="0">
            <a:normAutofit/>
          </a:bodyPr>
          <a:lstStyle>
            <a:lvl1pPr marL="0" indent="0" algn="r">
              <a:lnSpc>
                <a:spcPts val="900"/>
              </a:lnSpc>
              <a:spcBef>
                <a:spcPts val="0"/>
              </a:spcBef>
              <a:buNone/>
              <a:defRPr sz="700" b="0">
                <a:solidFill>
                  <a:schemeClr val="tx1"/>
                </a:solidFill>
                <a:latin typeface="Franklin Gothic Book" panose="020B0503020102020204" pitchFamily="34" charset="0"/>
              </a:defRPr>
            </a:lvl1pPr>
          </a:lstStyle>
          <a:p>
            <a:pPr lvl="0"/>
            <a:r>
              <a:rPr lang="de-DE" dirty="0"/>
              <a:t>Fußnote</a:t>
            </a:r>
          </a:p>
        </p:txBody>
      </p:sp>
    </p:spTree>
    <p:extLst>
      <p:ext uri="{BB962C8B-B14F-4D97-AF65-F5344CB8AC3E}">
        <p14:creationId xmlns:p14="http://schemas.microsoft.com/office/powerpoint/2010/main" val="1082006855"/>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yout 1 - Text zweispaltig und Bild">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9" hasCustomPrompt="1"/>
          </p:nvPr>
        </p:nvSpPr>
        <p:spPr>
          <a:xfrm>
            <a:off x="1" y="2276476"/>
            <a:ext cx="3968080" cy="4581525"/>
          </a:xfrm>
          <a:prstGeom prst="rect">
            <a:avLst/>
          </a:prstGeom>
          <a:solidFill>
            <a:srgbClr val="B9D0C8"/>
          </a:solidFill>
        </p:spPr>
        <p:txBody>
          <a:bodyPr/>
          <a:lstStyle>
            <a:lvl2pPr>
              <a:defRPr>
                <a:solidFill>
                  <a:schemeClr val="bg1"/>
                </a:solidFill>
              </a:defRPr>
            </a:lvl2pPr>
          </a:lstStyle>
          <a:p>
            <a:pPr lvl="1"/>
            <a:r>
              <a:rPr lang="en-US" err="1"/>
              <a:t>Bild</a:t>
            </a:r>
            <a:endParaRPr lang="en-US"/>
          </a:p>
        </p:txBody>
      </p:sp>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chemeClr val="bg1"/>
                </a:solidFill>
              </a:defRPr>
            </a:lvl1pPr>
          </a:lstStyle>
          <a:p>
            <a:r>
              <a:rPr lang="en-US"/>
              <a:t>Regionaler Mittelstand</a:t>
            </a:r>
          </a:p>
        </p:txBody>
      </p:sp>
      <p:sp>
        <p:nvSpPr>
          <p:cNvPr id="9" name="Slide Number Placeholder 8"/>
          <p:cNvSpPr>
            <a:spLocks noGrp="1"/>
          </p:cNvSpPr>
          <p:nvPr>
            <p:ph type="sldNum" sz="quarter" idx="12"/>
          </p:nvPr>
        </p:nvSpPr>
        <p:spPr>
          <a:xfrm>
            <a:off x="320246" y="6416676"/>
            <a:ext cx="280539" cy="181125"/>
          </a:xfrm>
          <a:prstGeom prst="rect">
            <a:avLst/>
          </a:prstGeom>
        </p:spPr>
        <p:txBody>
          <a:bodyPr/>
          <a:lstStyle>
            <a:lvl1pPr>
              <a:defRPr>
                <a:solidFill>
                  <a:schemeClr val="bg1"/>
                </a:solidFill>
              </a:defRPr>
            </a:lvl1pPr>
          </a:lstStyle>
          <a:p>
            <a:fld id="{6676FEF2-85C7-4645-99F9-08581CDB22A3}" type="slidenum">
              <a:rPr lang="en-US" smtClean="0"/>
              <a:pPr/>
              <a:t>‹Nr.›</a:t>
            </a:fld>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4500746" y="6511754"/>
            <a:ext cx="176334" cy="68521"/>
          </a:xfrm>
          <a:prstGeom prst="rect">
            <a:avLst/>
          </a:prstGeom>
        </p:spPr>
      </p:pic>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cxnSp>
        <p:nvCxnSpPr>
          <p:cNvPr id="22" name="Straight Connector 21">
            <a:extLst>
              <a:ext uri="{FF2B5EF4-FFF2-40B4-BE49-F238E27FC236}">
                <a16:creationId xmlns:a16="http://schemas.microsoft.com/office/drawing/2014/main" id="{311D75E5-9160-2F4E-AC33-AA4D36841BA4}"/>
              </a:ext>
            </a:extLst>
          </p:cNvPr>
          <p:cNvCxnSpPr>
            <a:cxnSpLocks/>
          </p:cNvCxnSpPr>
          <p:nvPr userDrawn="1"/>
        </p:nvCxnSpPr>
        <p:spPr>
          <a:xfrm>
            <a:off x="4234870" y="2276476"/>
            <a:ext cx="0" cy="4581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sp>
        <p:nvSpPr>
          <p:cNvPr id="2" name="Rechteck 1">
            <a:extLst>
              <a:ext uri="{FF2B5EF4-FFF2-40B4-BE49-F238E27FC236}">
                <a16:creationId xmlns:a16="http://schemas.microsoft.com/office/drawing/2014/main" id="{81497114-F96C-AFCF-967B-41D571FCF01B}"/>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 Placeholder 15">
            <a:extLst>
              <a:ext uri="{FF2B5EF4-FFF2-40B4-BE49-F238E27FC236}">
                <a16:creationId xmlns:a16="http://schemas.microsoft.com/office/drawing/2014/main" id="{6FB54763-CD9A-F285-E8C2-D86F00DA6B56}"/>
              </a:ext>
            </a:extLst>
          </p:cNvPr>
          <p:cNvSpPr>
            <a:spLocks noGrp="1"/>
          </p:cNvSpPr>
          <p:nvPr>
            <p:ph type="body" sz="quarter" idx="22" hasCustomPrompt="1"/>
          </p:nvPr>
        </p:nvSpPr>
        <p:spPr>
          <a:xfrm>
            <a:off x="4677080" y="2276476"/>
            <a:ext cx="6955692" cy="2951159"/>
          </a:xfrm>
          <a:prstGeom prst="rect">
            <a:avLst/>
          </a:prstGeom>
        </p:spPr>
        <p:txBody>
          <a:bodyPr lIns="0" tIns="0" rIns="0" bIns="0" numCol="2" spcCol="432000">
            <a:noAutofit/>
          </a:bodyPr>
          <a:lstStyle>
            <a:lvl1pPr>
              <a:lnSpc>
                <a:spcPct val="150000"/>
              </a:lnSpc>
              <a:defRPr lang="de-DE" sz="1400" b="0" i="0" kern="1200" dirty="0">
                <a:solidFill>
                  <a:schemeClr val="tx1"/>
                </a:solidFill>
                <a:latin typeface="+mn-lt"/>
                <a:ea typeface="+mn-ea"/>
                <a:cs typeface="+mn-cs"/>
              </a:defRPr>
            </a:lvl1pPr>
            <a:lvl2pPr>
              <a:defRPr lang="de-DE" sz="1400" b="0" i="0" kern="1200" baseline="0" dirty="0" smtClean="0">
                <a:solidFill>
                  <a:schemeClr val="tx1"/>
                </a:solidFill>
                <a:latin typeface="+mn-lt"/>
                <a:ea typeface="Abril Text" charset="0"/>
                <a:cs typeface="Abril Text" charset="0"/>
              </a:defRPr>
            </a:lvl2pPr>
            <a:lvl3pPr marL="12700" indent="0">
              <a:defRPr/>
            </a:lvl3pPr>
            <a:lvl4pPr>
              <a:defRPr lang="en-US" b="0" i="0" u="none" strike="noStrike" baseline="0" smtClean="0">
                <a:effectLst/>
              </a:defRPr>
            </a:lvl4pPr>
            <a:lvl5pPr marL="188913" marR="0" indent="-176213" algn="l" defTabSz="914400" rtl="0" eaLnBrk="1" fontAlgn="auto" latinLnBrk="0" hangingPunct="1">
              <a:lnSpc>
                <a:spcPts val="1500"/>
              </a:lnSpc>
              <a:spcBef>
                <a:spcPts val="500"/>
              </a:spcBef>
              <a:spcAft>
                <a:spcPts val="0"/>
              </a:spcAft>
              <a:buClrTx/>
              <a:buSzTx/>
              <a:buFont typeface="Arial"/>
              <a:buChar char="•"/>
              <a:tabLst>
                <a:tab pos="215900" algn="l"/>
              </a:tabLst>
              <a:defRPr lang="en-US" b="0" i="0" u="none" strike="noStrike">
                <a:effectLst/>
              </a:defRPr>
            </a:lvl5pPr>
            <a:lvl6pPr marL="363538" marR="0" indent="-174625" algn="l" defTabSz="914400" rtl="0" eaLnBrk="1" fontAlgn="auto" latinLnBrk="0" hangingPunct="1">
              <a:lnSpc>
                <a:spcPts val="1500"/>
              </a:lnSpc>
              <a:spcBef>
                <a:spcPts val="500"/>
              </a:spcBef>
              <a:spcAft>
                <a:spcPts val="0"/>
              </a:spcAft>
              <a:buClrTx/>
              <a:buSzTx/>
              <a:buFont typeface="Arial" charset="0"/>
              <a:buChar char="•"/>
              <a:tabLst/>
              <a:defRPr/>
            </a:lvl6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Der Text verläuft auf dieser Folieneinstellung zweispaltig.</a:t>
            </a:r>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Hier steht der Text in der zweiten Spalte.</a:t>
            </a:r>
          </a:p>
        </p:txBody>
      </p:sp>
      <p:sp>
        <p:nvSpPr>
          <p:cNvPr id="18" name="Textplatzhalter 6">
            <a:extLst>
              <a:ext uri="{FF2B5EF4-FFF2-40B4-BE49-F238E27FC236}">
                <a16:creationId xmlns:a16="http://schemas.microsoft.com/office/drawing/2014/main" id="{C7E2BE29-22C6-F9AF-2AAC-679788AF5CA2}"/>
              </a:ext>
            </a:extLst>
          </p:cNvPr>
          <p:cNvSpPr>
            <a:spLocks noGrp="1"/>
          </p:cNvSpPr>
          <p:nvPr>
            <p:ph type="body" sz="quarter" idx="17" hasCustomPrompt="1"/>
          </p:nvPr>
        </p:nvSpPr>
        <p:spPr>
          <a:xfrm>
            <a:off x="4792034" y="6316510"/>
            <a:ext cx="2378075" cy="309567"/>
          </a:xfrm>
          <a:prstGeom prst="rect">
            <a:avLst/>
          </a:prstGeom>
        </p:spPr>
        <p:txBody>
          <a:bodyPr lIns="0" tIns="0" rIns="0" bIns="0" anchor="b" anchorCtr="0">
            <a:normAutofit/>
          </a:bodyPr>
          <a:lstStyle>
            <a:lvl1pPr marL="0" indent="0">
              <a:lnSpc>
                <a:spcPts val="900"/>
              </a:lnSpc>
              <a:spcBef>
                <a:spcPts val="0"/>
              </a:spcBef>
              <a:buNone/>
              <a:defRPr sz="700" b="0">
                <a:solidFill>
                  <a:schemeClr val="tx1"/>
                </a:solidFill>
                <a:latin typeface="Franklin Gothic Book" panose="020B0503020102020204" pitchFamily="34" charset="0"/>
              </a:defRPr>
            </a:lvl1pPr>
          </a:lstStyle>
          <a:p>
            <a:pPr lvl="0"/>
            <a:r>
              <a:rPr lang="de-DE"/>
              <a:t>Bildbeschreibung, Copyright</a:t>
            </a:r>
            <a:br>
              <a:rPr lang="de-DE"/>
            </a:br>
            <a:r>
              <a:rPr lang="de-DE"/>
              <a:t>Franklin </a:t>
            </a:r>
            <a:r>
              <a:rPr lang="de-DE" err="1"/>
              <a:t>Gothic</a:t>
            </a:r>
            <a:r>
              <a:rPr lang="de-DE"/>
              <a:t> Book, 7 </a:t>
            </a:r>
            <a:r>
              <a:rPr lang="de-DE" err="1"/>
              <a:t>pt</a:t>
            </a:r>
            <a:r>
              <a:rPr lang="de-DE"/>
              <a:t>, Zeilenabstand 9 </a:t>
            </a:r>
            <a:r>
              <a:rPr lang="de-DE" err="1"/>
              <a:t>pt</a:t>
            </a:r>
            <a:endParaRPr lang="de-DE"/>
          </a:p>
        </p:txBody>
      </p:sp>
      <p:cxnSp>
        <p:nvCxnSpPr>
          <p:cNvPr id="3" name="Straight Connector 18">
            <a:extLst>
              <a:ext uri="{FF2B5EF4-FFF2-40B4-BE49-F238E27FC236}">
                <a16:creationId xmlns:a16="http://schemas.microsoft.com/office/drawing/2014/main" id="{591A0BF4-90F3-038B-0626-E5654B01D2F7}"/>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D3F0D07F-15A5-33D7-F131-3EBB56CC67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
        <p:nvSpPr>
          <p:cNvPr id="6" name="Textplatzhalter 6">
            <a:extLst>
              <a:ext uri="{FF2B5EF4-FFF2-40B4-BE49-F238E27FC236}">
                <a16:creationId xmlns:a16="http://schemas.microsoft.com/office/drawing/2014/main" id="{A5831D9F-E356-FA5A-38C5-09D185B45EB5}"/>
              </a:ext>
            </a:extLst>
          </p:cNvPr>
          <p:cNvSpPr>
            <a:spLocks noGrp="1"/>
          </p:cNvSpPr>
          <p:nvPr>
            <p:ph type="body" sz="quarter" idx="24" hasCustomPrompt="1"/>
          </p:nvPr>
        </p:nvSpPr>
        <p:spPr>
          <a:xfrm>
            <a:off x="8623602" y="6320963"/>
            <a:ext cx="2577056" cy="309567"/>
          </a:xfrm>
          <a:prstGeom prst="rect">
            <a:avLst/>
          </a:prstGeom>
        </p:spPr>
        <p:txBody>
          <a:bodyPr lIns="0" tIns="0" rIns="0" bIns="0" anchor="b" anchorCtr="0">
            <a:normAutofit/>
          </a:bodyPr>
          <a:lstStyle>
            <a:lvl1pPr marL="0" indent="0" algn="r">
              <a:lnSpc>
                <a:spcPts val="900"/>
              </a:lnSpc>
              <a:spcBef>
                <a:spcPts val="0"/>
              </a:spcBef>
              <a:buNone/>
              <a:defRPr sz="700" b="0">
                <a:solidFill>
                  <a:schemeClr val="tx1"/>
                </a:solidFill>
                <a:latin typeface="Franklin Gothic Book" panose="020B0503020102020204" pitchFamily="34" charset="0"/>
              </a:defRPr>
            </a:lvl1pPr>
          </a:lstStyle>
          <a:p>
            <a:pPr lvl="0"/>
            <a:r>
              <a:rPr lang="de-DE" dirty="0"/>
              <a:t>Fußnote</a:t>
            </a:r>
          </a:p>
        </p:txBody>
      </p:sp>
    </p:spTree>
    <p:extLst>
      <p:ext uri="{BB962C8B-B14F-4D97-AF65-F5344CB8AC3E}">
        <p14:creationId xmlns:p14="http://schemas.microsoft.com/office/powerpoint/2010/main" val="1579964528"/>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Layout 1 - Alle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622" y="776994"/>
            <a:ext cx="7446108" cy="894025"/>
          </a:xfrm>
          <a:prstGeom prst="rect">
            <a:avLst/>
          </a:prstGeom>
        </p:spPr>
        <p:txBody>
          <a:bodyPr lIns="0" tIns="0" rIns="0" bIns="0" anchor="t">
            <a:noAutofit/>
          </a:bodyPr>
          <a:lstStyle/>
          <a:p>
            <a:r>
              <a:rPr lang="en-US" err="1"/>
              <a:t>Seitentitel</a:t>
            </a:r>
            <a:r>
              <a:rPr lang="en-US"/>
              <a:t>, </a:t>
            </a:r>
            <a:br>
              <a:rPr lang="en-US"/>
            </a:br>
            <a:r>
              <a:rPr lang="en-US"/>
              <a:t>Abril Display, Regular, 32 </a:t>
            </a:r>
            <a:r>
              <a:rPr lang="en-US" err="1"/>
              <a:t>pt</a:t>
            </a:r>
            <a:endParaRPr lang="en-US"/>
          </a:p>
        </p:txBody>
      </p:sp>
      <p:sp>
        <p:nvSpPr>
          <p:cNvPr id="13" name="Text Placeholder 12"/>
          <p:cNvSpPr>
            <a:spLocks noGrp="1"/>
          </p:cNvSpPr>
          <p:nvPr>
            <p:ph type="body" sz="quarter" idx="13" hasCustomPrompt="1"/>
          </p:nvPr>
        </p:nvSpPr>
        <p:spPr>
          <a:xfrm>
            <a:off x="752620" y="2392324"/>
            <a:ext cx="8492881" cy="3808451"/>
          </a:xfrm>
          <a:prstGeom prst="rect">
            <a:avLst/>
          </a:prstGeom>
        </p:spPr>
        <p:txBody>
          <a:bodyPr lIns="0" tIns="0" rIns="0" bIns="0">
            <a:noAutofit/>
          </a:bodyPr>
          <a:lstStyle>
            <a:lvl1pPr>
              <a:lnSpc>
                <a:spcPct val="150000"/>
              </a:lnSpc>
              <a:defRPr sz="1400" b="0">
                <a:solidFill>
                  <a:schemeClr val="tx1"/>
                </a:solidFill>
                <a:latin typeface="+mn-lt"/>
              </a:defRPr>
            </a:lvl1pPr>
            <a:lvl2pPr algn="l">
              <a:defRPr baseline="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a:p>
            <a:pPr lvl="0"/>
            <a:endParaRPr lang="de-DE" dirty="0"/>
          </a:p>
          <a:p>
            <a:pPr lvl="1"/>
            <a:endParaRPr lang="en-US" dirty="0"/>
          </a:p>
        </p:txBody>
      </p:sp>
      <p:sp>
        <p:nvSpPr>
          <p:cNvPr id="14" name="Subtitle 2"/>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sp>
        <p:nvSpPr>
          <p:cNvPr id="5" name="Footer Placeholder 4"/>
          <p:cNvSpPr>
            <a:spLocks noGrp="1"/>
          </p:cNvSpPr>
          <p:nvPr>
            <p:ph type="ftr" sz="quarter" idx="19"/>
          </p:nvPr>
        </p:nvSpPr>
        <p:spPr>
          <a:xfrm>
            <a:off x="748676" y="6416676"/>
            <a:ext cx="1773360" cy="181125"/>
          </a:xfrm>
          <a:prstGeom prst="rect">
            <a:avLst/>
          </a:prstGeom>
        </p:spPr>
        <p:txBody>
          <a:bodyPr/>
          <a:lstStyle/>
          <a:p>
            <a:r>
              <a:rPr lang="en-US"/>
              <a:t>Regionaler Mittelstand</a:t>
            </a:r>
          </a:p>
        </p:txBody>
      </p:sp>
      <p:sp>
        <p:nvSpPr>
          <p:cNvPr id="6" name="Slide Number Placeholder 5"/>
          <p:cNvSpPr>
            <a:spLocks noGrp="1"/>
          </p:cNvSpPr>
          <p:nvPr>
            <p:ph type="sldNum" sz="quarter" idx="20"/>
          </p:nvPr>
        </p:nvSpPr>
        <p:spPr>
          <a:xfrm>
            <a:off x="320246" y="6416676"/>
            <a:ext cx="280539" cy="181125"/>
          </a:xfrm>
          <a:prstGeom prst="rect">
            <a:avLst/>
          </a:prstGeom>
        </p:spPr>
        <p:txBody>
          <a:bodyPr/>
          <a:lstStyle/>
          <a:p>
            <a:fld id="{6676FEF2-85C7-4645-99F9-08581CDB22A3}" type="slidenum">
              <a:rPr lang="en-US" smtClean="0"/>
              <a:pPr/>
              <a:t>‹Nr.›</a:t>
            </a:fld>
            <a:endParaRPr lang="en-US"/>
          </a:p>
        </p:txBody>
      </p:sp>
      <p:cxnSp>
        <p:nvCxnSpPr>
          <p:cNvPr id="15" name="Straight Connector 14">
            <a:extLst>
              <a:ext uri="{FF2B5EF4-FFF2-40B4-BE49-F238E27FC236}">
                <a16:creationId xmlns:a16="http://schemas.microsoft.com/office/drawing/2014/main" id="{584ED6A0-CFE7-C643-AA81-14AF9DA0F225}"/>
              </a:ext>
            </a:extLst>
          </p:cNvPr>
          <p:cNvCxnSpPr>
            <a:cxnSpLocks/>
          </p:cNvCxnSpPr>
          <p:nvPr userDrawn="1"/>
        </p:nvCxnSpPr>
        <p:spPr>
          <a:xfrm>
            <a:off x="9520048" y="2289906"/>
            <a:ext cx="0" cy="4568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platzhalter 6">
            <a:extLst>
              <a:ext uri="{FF2B5EF4-FFF2-40B4-BE49-F238E27FC236}">
                <a16:creationId xmlns:a16="http://schemas.microsoft.com/office/drawing/2014/main" id="{9F3F17BC-0147-CE4C-6A20-EC8E8A9E8DCC}"/>
              </a:ext>
            </a:extLst>
          </p:cNvPr>
          <p:cNvSpPr>
            <a:spLocks noGrp="1"/>
          </p:cNvSpPr>
          <p:nvPr>
            <p:ph type="body" sz="quarter" idx="24" hasCustomPrompt="1"/>
          </p:nvPr>
        </p:nvSpPr>
        <p:spPr>
          <a:xfrm>
            <a:off x="9793446" y="2384857"/>
            <a:ext cx="1875045" cy="3815915"/>
          </a:xfrm>
          <a:prstGeom prst="rect">
            <a:avLst/>
          </a:prstGeom>
        </p:spPr>
        <p:txBody>
          <a:bodyPr lIns="0" tIns="0" rIns="0" bIns="0" anchor="b" anchorCtr="0">
            <a:normAutofit/>
          </a:bodyPr>
          <a:lstStyle>
            <a:lvl1pPr marL="0" indent="0">
              <a:lnSpc>
                <a:spcPts val="900"/>
              </a:lnSpc>
              <a:spcBef>
                <a:spcPts val="0"/>
              </a:spcBef>
              <a:buNone/>
              <a:defRPr sz="700" b="0">
                <a:solidFill>
                  <a:schemeClr val="tx1"/>
                </a:solidFill>
                <a:latin typeface="Franklin Gothic Book" panose="020B0503020102020204" pitchFamily="34" charset="0"/>
              </a:defRPr>
            </a:lvl1pPr>
          </a:lstStyle>
          <a:p>
            <a:pPr lvl="0"/>
            <a:r>
              <a:rPr lang="de-DE"/>
              <a:t>Fußnote</a:t>
            </a:r>
          </a:p>
        </p:txBody>
      </p:sp>
      <p:sp>
        <p:nvSpPr>
          <p:cNvPr id="4" name="Rechteck 3">
            <a:extLst>
              <a:ext uri="{FF2B5EF4-FFF2-40B4-BE49-F238E27FC236}">
                <a16:creationId xmlns:a16="http://schemas.microsoft.com/office/drawing/2014/main" id="{66CB38AB-C506-C16D-B94B-6087C3CC1310}"/>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Straight Connector 18">
            <a:extLst>
              <a:ext uri="{FF2B5EF4-FFF2-40B4-BE49-F238E27FC236}">
                <a16:creationId xmlns:a16="http://schemas.microsoft.com/office/drawing/2014/main" id="{611D2108-6638-6D1B-60FC-0FA00C3CEB3E}"/>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3BCAAD81-A3B3-B79D-3AD8-F1BEC24CA6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1719368762"/>
      </p:ext>
    </p:extLst>
  </p:cSld>
  <p:clrMapOvr>
    <a:masterClrMapping/>
  </p:clrMapOvr>
  <p:extLst>
    <p:ext uri="{DCECCB84-F9BA-43D5-87BE-67443E8EF086}">
      <p15:sldGuideLst xmlns:p15="http://schemas.microsoft.com/office/powerpoint/2012/main">
        <p15:guide id="1" orient="horz" pos="3906">
          <p15:clr>
            <a:srgbClr val="FBAE40"/>
          </p15:clr>
        </p15:guide>
        <p15:guide id="2" pos="5850">
          <p15:clr>
            <a:srgbClr val="FBAE40"/>
          </p15:clr>
        </p15:guide>
        <p15:guide id="3" pos="615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 2 - Bild">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a:xfrm>
            <a:off x="748676" y="6416676"/>
            <a:ext cx="1773360" cy="181125"/>
          </a:xfrm>
          <a:prstGeom prst="rect">
            <a:avLst/>
          </a:prstGeom>
        </p:spPr>
        <p:txBody>
          <a:bodyPr/>
          <a:lstStyle/>
          <a:p>
            <a:r>
              <a:rPr lang="en-US"/>
              <a:t>Regionaler Mittelstand</a:t>
            </a:r>
          </a:p>
        </p:txBody>
      </p:sp>
      <p:sp>
        <p:nvSpPr>
          <p:cNvPr id="14" name="Slide Number Placeholder 13"/>
          <p:cNvSpPr>
            <a:spLocks noGrp="1"/>
          </p:cNvSpPr>
          <p:nvPr>
            <p:ph type="sldNum" sz="quarter" idx="11"/>
          </p:nvPr>
        </p:nvSpPr>
        <p:spPr>
          <a:xfrm>
            <a:off x="320246" y="6416676"/>
            <a:ext cx="280539" cy="181125"/>
          </a:xfrm>
          <a:prstGeom prst="rect">
            <a:avLst/>
          </a:prstGeom>
        </p:spPr>
        <p:txBody>
          <a:bodyPr/>
          <a:lstStyle/>
          <a:p>
            <a:fld id="{6676FEF2-85C7-4645-99F9-08581CDB22A3}" type="slidenum">
              <a:rPr lang="en-US" smtClean="0"/>
              <a:pPr/>
              <a:t>‹Nr.›</a:t>
            </a:fld>
            <a:endParaRPr lang="en-US"/>
          </a:p>
        </p:txBody>
      </p:sp>
      <p:cxnSp>
        <p:nvCxnSpPr>
          <p:cNvPr id="23" name="Straight Connector 22"/>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15"/>
          <p:cNvSpPr>
            <a:spLocks noGrp="1"/>
          </p:cNvSpPr>
          <p:nvPr>
            <p:ph type="body" sz="quarter" idx="21" hasCustomPrompt="1"/>
          </p:nvPr>
        </p:nvSpPr>
        <p:spPr>
          <a:xfrm>
            <a:off x="2688493" y="5877422"/>
            <a:ext cx="1014626" cy="720378"/>
          </a:xfrm>
          <a:prstGeom prst="rect">
            <a:avLst/>
          </a:prstGeom>
        </p:spPr>
        <p:txBody>
          <a:bodyPr lIns="0" tIns="0" rIns="0" bIns="0" numCol="1" spcCol="432000" anchor="b">
            <a:noAutofit/>
          </a:bodyPr>
          <a:lstStyle>
            <a:lvl1pPr>
              <a:defRPr sz="700" b="0">
                <a:solidFill>
                  <a:schemeClr val="tx1"/>
                </a:solidFill>
                <a:latin typeface="+mn-lt"/>
              </a:defRPr>
            </a:lvl1pPr>
            <a:lvl4pPr>
              <a:defRPr lang="en-US" b="0" i="0" u="none" strike="noStrike" smtClean="0">
                <a:effectLst/>
              </a:defRPr>
            </a:lvl4pPr>
            <a:lvl5pPr>
              <a:defRPr lang="en-US" b="0" i="0" u="none" strike="noStrike" smtClean="0">
                <a:effectLst/>
              </a:defRPr>
            </a:lvl5pPr>
            <a:lvl7pPr marL="12700" marR="0" indent="0" algn="r" defTabSz="914400" rtl="0" eaLnBrk="1" fontAlgn="auto" latinLnBrk="0" hangingPunct="1">
              <a:lnSpc>
                <a:spcPts val="1000"/>
              </a:lnSpc>
              <a:spcBef>
                <a:spcPts val="500"/>
              </a:spcBef>
              <a:spcAft>
                <a:spcPts val="0"/>
              </a:spcAft>
              <a:buClrTx/>
              <a:buSzTx/>
              <a:buFont typeface="Arial" charset="0"/>
              <a:buNone/>
              <a:tabLst/>
              <a:defRPr baseline="0"/>
            </a:lvl7pPr>
            <a:lvl8pPr marL="0" indent="0">
              <a:buNone/>
              <a:defRPr/>
            </a:lvl8pPr>
          </a:lstStyle>
          <a:p>
            <a:pPr lvl="0"/>
            <a:r>
              <a:rPr lang="de-DE" dirty="0"/>
              <a:t>Bildbeschreibung, Copyright</a:t>
            </a:r>
            <a:br>
              <a:rPr lang="de-DE" dirty="0"/>
            </a:br>
            <a:r>
              <a:rPr lang="de-DE" dirty="0"/>
              <a:t>Franklin </a:t>
            </a:r>
            <a:r>
              <a:rPr lang="de-DE" dirty="0" err="1"/>
              <a:t>Gothic</a:t>
            </a:r>
            <a:r>
              <a:rPr lang="de-DE" dirty="0"/>
              <a:t> Book, 7 </a:t>
            </a:r>
            <a:r>
              <a:rPr lang="de-DE" dirty="0" err="1"/>
              <a:t>pt</a:t>
            </a:r>
            <a:r>
              <a:rPr lang="de-DE" dirty="0"/>
              <a:t>, Zeilenabstand 9 </a:t>
            </a:r>
            <a:r>
              <a:rPr lang="de-DE" dirty="0" err="1"/>
              <a:t>pt</a:t>
            </a:r>
            <a:endParaRPr lang="de-DE"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12" name="Picture Placeholder 15"/>
          <p:cNvSpPr>
            <a:spLocks noGrp="1" noChangeAspect="1"/>
          </p:cNvSpPr>
          <p:nvPr>
            <p:ph type="pic" sz="quarter" idx="19" hasCustomPrompt="1"/>
          </p:nvPr>
        </p:nvSpPr>
        <p:spPr>
          <a:xfrm>
            <a:off x="4501662" y="1155356"/>
            <a:ext cx="7690338" cy="5732461"/>
          </a:xfrm>
          <a:prstGeom prst="rect">
            <a:avLst/>
          </a:prstGeom>
          <a:solidFill>
            <a:srgbClr val="B9D0C8"/>
          </a:solidFill>
        </p:spPr>
        <p:txBody>
          <a:bodyPr/>
          <a:lstStyle/>
          <a:p>
            <a:pPr lvl="1"/>
            <a:r>
              <a:rPr lang="en-US" dirty="0"/>
              <a:t>Bild</a:t>
            </a:r>
          </a:p>
        </p:txBody>
      </p:sp>
      <p:sp>
        <p:nvSpPr>
          <p:cNvPr id="15" name="Title 1">
            <a:extLst>
              <a:ext uri="{FF2B5EF4-FFF2-40B4-BE49-F238E27FC236}">
                <a16:creationId xmlns:a16="http://schemas.microsoft.com/office/drawing/2014/main" id="{B5A2754E-CAFB-884B-9980-204D1300403F}"/>
              </a:ext>
            </a:extLst>
          </p:cNvPr>
          <p:cNvSpPr>
            <a:spLocks noGrp="1"/>
          </p:cNvSpPr>
          <p:nvPr>
            <p:ph type="title" hasCustomPrompt="1"/>
          </p:nvPr>
        </p:nvSpPr>
        <p:spPr>
          <a:xfrm>
            <a:off x="752623" y="776993"/>
            <a:ext cx="3215641" cy="1499482"/>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1" name="Subtitle 2">
            <a:extLst>
              <a:ext uri="{FF2B5EF4-FFF2-40B4-BE49-F238E27FC236}">
                <a16:creationId xmlns:a16="http://schemas.microsoft.com/office/drawing/2014/main" id="{28B770F8-2038-DA43-8BA2-5A6DDD88AA28}"/>
              </a:ext>
            </a:extLst>
          </p:cNvPr>
          <p:cNvSpPr>
            <a:spLocks noGrp="1"/>
          </p:cNvSpPr>
          <p:nvPr>
            <p:ph type="subTitle" idx="14" hasCustomPrompt="1"/>
          </p:nvPr>
        </p:nvSpPr>
        <p:spPr>
          <a:xfrm>
            <a:off x="752623" y="471340"/>
            <a:ext cx="3215458" cy="155392"/>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des </a:t>
            </a:r>
            <a:r>
              <a:rPr lang="en-US" err="1"/>
              <a:t>Abschnitts</a:t>
            </a:r>
            <a:endParaRPr lang="en-US"/>
          </a:p>
        </p:txBody>
      </p:sp>
      <p:sp>
        <p:nvSpPr>
          <p:cNvPr id="2" name="Rechteck 1">
            <a:extLst>
              <a:ext uri="{FF2B5EF4-FFF2-40B4-BE49-F238E27FC236}">
                <a16:creationId xmlns:a16="http://schemas.microsoft.com/office/drawing/2014/main" id="{4D7FC8E6-FF80-AC03-C865-32A69BAB0F3D}"/>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C63B8EFC-1E91-7CA4-F849-B0A44032FA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
        <p:nvSpPr>
          <p:cNvPr id="5" name="Text Placeholder 12">
            <a:extLst>
              <a:ext uri="{FF2B5EF4-FFF2-40B4-BE49-F238E27FC236}">
                <a16:creationId xmlns:a16="http://schemas.microsoft.com/office/drawing/2014/main" id="{A9F37D99-BF2C-87EB-00D2-6BF9A3CB6A62}"/>
              </a:ext>
            </a:extLst>
          </p:cNvPr>
          <p:cNvSpPr>
            <a:spLocks noGrp="1"/>
          </p:cNvSpPr>
          <p:nvPr>
            <p:ph type="body" sz="quarter" idx="13" hasCustomPrompt="1"/>
          </p:nvPr>
        </p:nvSpPr>
        <p:spPr>
          <a:xfrm>
            <a:off x="748676" y="2506458"/>
            <a:ext cx="3233616" cy="2240280"/>
          </a:xfrm>
          <a:prstGeom prst="rect">
            <a:avLst/>
          </a:prstGeom>
        </p:spPr>
        <p:txBody>
          <a:bodyPr lIns="0" tIns="0" rIns="0" bIns="0" anchor="t">
            <a:noAutofit/>
          </a:bodyPr>
          <a:lstStyle>
            <a:lvl1pPr>
              <a:lnSpc>
                <a:spcPct val="150000"/>
              </a:lnSpc>
              <a:defRPr sz="1400" b="0">
                <a:solidFill>
                  <a:schemeClr val="tx1"/>
                </a:solidFill>
                <a:latin typeface="+mn-lt"/>
              </a:defRPr>
            </a:lvl1pPr>
            <a:lvl2pPr algn="l">
              <a:defRPr baseline="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p:txBody>
      </p:sp>
    </p:spTree>
    <p:extLst>
      <p:ext uri="{BB962C8B-B14F-4D97-AF65-F5344CB8AC3E}">
        <p14:creationId xmlns:p14="http://schemas.microsoft.com/office/powerpoint/2010/main" val="3504649629"/>
      </p:ext>
    </p:extLst>
  </p:cSld>
  <p:clrMapOvr>
    <a:masterClrMapping/>
  </p:clrMapOvr>
  <p:extLst>
    <p:ext uri="{DCECCB84-F9BA-43D5-87BE-67443E8EF086}">
      <p15:sldGuideLst xmlns:p15="http://schemas.microsoft.com/office/powerpoint/2012/main">
        <p15:guide id="1" pos="2528">
          <p15:clr>
            <a:srgbClr val="FBAE40"/>
          </p15:clr>
        </p15:guide>
        <p15:guide id="2" pos="283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ayout 1 - Texte und Bild (rechts)">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C1454527-1800-54CC-5C14-B35B95870F8E}"/>
              </a:ext>
            </a:extLst>
          </p:cNvPr>
          <p:cNvSpPr>
            <a:spLocks noGrp="1" noChangeAspect="1"/>
          </p:cNvSpPr>
          <p:nvPr>
            <p:ph type="pic" sz="quarter" idx="25" hasCustomPrompt="1"/>
          </p:nvPr>
        </p:nvSpPr>
        <p:spPr>
          <a:xfrm>
            <a:off x="-488" y="2276475"/>
            <a:ext cx="7690338" cy="4581525"/>
          </a:xfrm>
          <a:prstGeom prst="rect">
            <a:avLst/>
          </a:prstGeom>
          <a:solidFill>
            <a:srgbClr val="B9D0C8"/>
          </a:solidFill>
        </p:spPr>
        <p:txBody>
          <a:bodyPr/>
          <a:lstStyle/>
          <a:p>
            <a:pPr lvl="1"/>
            <a:r>
              <a:rPr lang="en-US"/>
              <a:t>Bild</a:t>
            </a:r>
          </a:p>
        </p:txBody>
      </p:sp>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chemeClr val="bg1"/>
                </a:solidFill>
              </a:defRPr>
            </a:lvl1pPr>
          </a:lstStyle>
          <a:p>
            <a:r>
              <a:rPr lang="en-US"/>
              <a:t>Regionaler Mittelstand</a:t>
            </a:r>
          </a:p>
        </p:txBody>
      </p:sp>
      <p:sp>
        <p:nvSpPr>
          <p:cNvPr id="9" name="Slide Number Placeholder 8"/>
          <p:cNvSpPr>
            <a:spLocks noGrp="1"/>
          </p:cNvSpPr>
          <p:nvPr>
            <p:ph type="sldNum" sz="quarter" idx="12"/>
          </p:nvPr>
        </p:nvSpPr>
        <p:spPr>
          <a:xfrm>
            <a:off x="320246" y="6416676"/>
            <a:ext cx="280539" cy="181125"/>
          </a:xfrm>
          <a:prstGeom prst="rect">
            <a:avLst/>
          </a:prstGeom>
        </p:spPr>
        <p:txBody>
          <a:bodyPr/>
          <a:lstStyle>
            <a:lvl1pPr>
              <a:defRPr>
                <a:solidFill>
                  <a:schemeClr val="bg1"/>
                </a:solidFill>
              </a:defRPr>
            </a:lvl1pPr>
          </a:lstStyle>
          <a:p>
            <a:fld id="{6676FEF2-85C7-4645-99F9-08581CDB22A3}" type="slidenum">
              <a:rPr lang="en-US" smtClean="0"/>
              <a:pPr/>
              <a:t>‹Nr.›</a:t>
            </a:fld>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7959754" y="6507238"/>
            <a:ext cx="176334" cy="68521"/>
          </a:xfrm>
          <a:prstGeom prst="rect">
            <a:avLst/>
          </a:prstGeom>
        </p:spPr>
      </p:pic>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cxnSp>
        <p:nvCxnSpPr>
          <p:cNvPr id="22" name="Straight Connector 21">
            <a:extLst>
              <a:ext uri="{FF2B5EF4-FFF2-40B4-BE49-F238E27FC236}">
                <a16:creationId xmlns:a16="http://schemas.microsoft.com/office/drawing/2014/main" id="{311D75E5-9160-2F4E-AC33-AA4D36841BA4}"/>
              </a:ext>
            </a:extLst>
          </p:cNvPr>
          <p:cNvCxnSpPr>
            <a:cxnSpLocks/>
          </p:cNvCxnSpPr>
          <p:nvPr userDrawn="1"/>
        </p:nvCxnSpPr>
        <p:spPr>
          <a:xfrm>
            <a:off x="7872592" y="2276475"/>
            <a:ext cx="0" cy="4581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sp>
        <p:nvSpPr>
          <p:cNvPr id="18" name="Textplatzhalter 6">
            <a:extLst>
              <a:ext uri="{FF2B5EF4-FFF2-40B4-BE49-F238E27FC236}">
                <a16:creationId xmlns:a16="http://schemas.microsoft.com/office/drawing/2014/main" id="{C7E2BE29-22C6-F9AF-2AAC-679788AF5CA2}"/>
              </a:ext>
            </a:extLst>
          </p:cNvPr>
          <p:cNvSpPr>
            <a:spLocks noGrp="1"/>
          </p:cNvSpPr>
          <p:nvPr>
            <p:ph type="body" sz="quarter" idx="17" hasCustomPrompt="1"/>
          </p:nvPr>
        </p:nvSpPr>
        <p:spPr>
          <a:xfrm>
            <a:off x="8223250" y="6323414"/>
            <a:ext cx="2378075" cy="309567"/>
          </a:xfrm>
          <a:prstGeom prst="rect">
            <a:avLst/>
          </a:prstGeom>
        </p:spPr>
        <p:txBody>
          <a:bodyPr lIns="0" tIns="0" rIns="0" bIns="0" anchor="b" anchorCtr="0">
            <a:normAutofit/>
          </a:bodyPr>
          <a:lstStyle>
            <a:lvl1pPr marL="0" indent="0">
              <a:lnSpc>
                <a:spcPts val="900"/>
              </a:lnSpc>
              <a:spcBef>
                <a:spcPts val="0"/>
              </a:spcBef>
              <a:buNone/>
              <a:defRPr sz="700" b="0">
                <a:solidFill>
                  <a:schemeClr val="tx1"/>
                </a:solidFill>
                <a:latin typeface="Franklin Gothic Book" panose="020B0503020102020204" pitchFamily="34" charset="0"/>
              </a:defRPr>
            </a:lvl1pPr>
          </a:lstStyle>
          <a:p>
            <a:pPr lvl="0"/>
            <a:r>
              <a:rPr lang="de-DE"/>
              <a:t>Bildbeschreibung, Copyright</a:t>
            </a:r>
            <a:br>
              <a:rPr lang="de-DE"/>
            </a:br>
            <a:r>
              <a:rPr lang="de-DE"/>
              <a:t>Franklin </a:t>
            </a:r>
            <a:r>
              <a:rPr lang="de-DE" err="1"/>
              <a:t>Gothic</a:t>
            </a:r>
            <a:r>
              <a:rPr lang="de-DE"/>
              <a:t> Book, 7 </a:t>
            </a:r>
            <a:r>
              <a:rPr lang="de-DE" err="1"/>
              <a:t>pt</a:t>
            </a:r>
            <a:r>
              <a:rPr lang="de-DE"/>
              <a:t>, Zeilenabstand 9 </a:t>
            </a:r>
            <a:r>
              <a:rPr lang="de-DE" err="1"/>
              <a:t>pt</a:t>
            </a:r>
            <a:endParaRPr lang="de-DE"/>
          </a:p>
        </p:txBody>
      </p:sp>
      <p:sp>
        <p:nvSpPr>
          <p:cNvPr id="4" name="Text Placeholder 12">
            <a:extLst>
              <a:ext uri="{FF2B5EF4-FFF2-40B4-BE49-F238E27FC236}">
                <a16:creationId xmlns:a16="http://schemas.microsoft.com/office/drawing/2014/main" id="{E84B2B49-A6C5-F63B-8650-2F471B74DA19}"/>
              </a:ext>
            </a:extLst>
          </p:cNvPr>
          <p:cNvSpPr>
            <a:spLocks noGrp="1"/>
          </p:cNvSpPr>
          <p:nvPr>
            <p:ph type="body" sz="quarter" idx="13" hasCustomPrompt="1"/>
          </p:nvPr>
        </p:nvSpPr>
        <p:spPr>
          <a:xfrm>
            <a:off x="8223250" y="2276475"/>
            <a:ext cx="3278554" cy="3339541"/>
          </a:xfrm>
          <a:prstGeom prst="rect">
            <a:avLst/>
          </a:prstGeom>
        </p:spPr>
        <p:txBody>
          <a:bodyPr lIns="0" tIns="0" rIns="0" bIns="0" anchor="t">
            <a:noAutofit/>
          </a:bodyPr>
          <a:lstStyle>
            <a:lvl1pPr>
              <a:lnSpc>
                <a:spcPct val="150000"/>
              </a:lnSpc>
              <a:defRPr sz="1400" b="0">
                <a:solidFill>
                  <a:schemeClr val="tx1"/>
                </a:solidFill>
                <a:latin typeface="Franklin Gothic Book "/>
              </a:defRPr>
            </a:lvl1pPr>
            <a:lvl2pPr algn="l">
              <a:defRPr baseline="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p:txBody>
      </p:sp>
      <p:cxnSp>
        <p:nvCxnSpPr>
          <p:cNvPr id="5" name="Straight Connector 18">
            <a:extLst>
              <a:ext uri="{FF2B5EF4-FFF2-40B4-BE49-F238E27FC236}">
                <a16:creationId xmlns:a16="http://schemas.microsoft.com/office/drawing/2014/main" id="{D5970ED9-1E77-01C9-FED1-A35CC3D05C53}"/>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EFBEB503-789E-0785-20BA-BF21669483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3285867110"/>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yout 2 - Tabelle oder Grafik">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a:xfrm>
            <a:off x="748676" y="6416676"/>
            <a:ext cx="1773360" cy="181125"/>
          </a:xfrm>
          <a:prstGeom prst="rect">
            <a:avLst/>
          </a:prstGeom>
        </p:spPr>
        <p:txBody>
          <a:bodyPr/>
          <a:lstStyle/>
          <a:p>
            <a:r>
              <a:rPr lang="en-US"/>
              <a:t>Regionaler Mittelstand</a:t>
            </a:r>
          </a:p>
        </p:txBody>
      </p:sp>
      <p:sp>
        <p:nvSpPr>
          <p:cNvPr id="14" name="Slide Number Placeholder 13"/>
          <p:cNvSpPr>
            <a:spLocks noGrp="1"/>
          </p:cNvSpPr>
          <p:nvPr>
            <p:ph type="sldNum" sz="quarter" idx="11"/>
          </p:nvPr>
        </p:nvSpPr>
        <p:spPr>
          <a:xfrm>
            <a:off x="320246" y="6416676"/>
            <a:ext cx="280539" cy="181125"/>
          </a:xfrm>
          <a:prstGeom prst="rect">
            <a:avLst/>
          </a:prstGeom>
        </p:spPr>
        <p:txBody>
          <a:bodyPr/>
          <a:lstStyle/>
          <a:p>
            <a:fld id="{6676FEF2-85C7-4645-99F9-08581CDB22A3}" type="slidenum">
              <a:rPr lang="en-US" smtClean="0"/>
              <a:pPr/>
              <a:t>‹Nr.›</a:t>
            </a:fld>
            <a:endParaRPr lang="en-US"/>
          </a:p>
        </p:txBody>
      </p:sp>
      <p:cxnSp>
        <p:nvCxnSpPr>
          <p:cNvPr id="23" name="Straight Connector 22"/>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3" hasCustomPrompt="1"/>
          </p:nvPr>
        </p:nvSpPr>
        <p:spPr>
          <a:xfrm>
            <a:off x="4501662" y="1125538"/>
            <a:ext cx="6955692" cy="5111750"/>
          </a:xfrm>
          <a:prstGeom prst="rect">
            <a:avLst/>
          </a:prstGeom>
          <a:solidFill>
            <a:srgbClr val="B9D0C8"/>
          </a:solidFill>
        </p:spPr>
        <p:txBody>
          <a:bodyPr/>
          <a:lstStyle>
            <a:lvl1pPr>
              <a:defRPr baseline="0"/>
            </a:lvl1pPr>
            <a:lvl2pPr>
              <a:defRPr baseline="0"/>
            </a:lvl2pPr>
          </a:lstStyle>
          <a:p>
            <a:pPr lvl="1"/>
            <a:r>
              <a:rPr lang="en-US" err="1"/>
              <a:t>Tabelle</a:t>
            </a:r>
            <a:r>
              <a:rPr lang="en-US"/>
              <a:t> </a:t>
            </a:r>
            <a:r>
              <a:rPr lang="en-US" err="1"/>
              <a:t>oder</a:t>
            </a:r>
            <a:r>
              <a:rPr lang="en-US"/>
              <a:t> </a:t>
            </a:r>
            <a:r>
              <a:rPr lang="en-US" err="1"/>
              <a:t>Grafik</a:t>
            </a:r>
            <a:endParaRPr lang="en-US"/>
          </a:p>
        </p:txBody>
      </p:sp>
      <p:sp>
        <p:nvSpPr>
          <p:cNvPr id="15" name="Text Placeholder 12"/>
          <p:cNvSpPr>
            <a:spLocks noGrp="1"/>
          </p:cNvSpPr>
          <p:nvPr>
            <p:ph type="body" sz="quarter" idx="13" hasCustomPrompt="1"/>
          </p:nvPr>
        </p:nvSpPr>
        <p:spPr>
          <a:xfrm>
            <a:off x="748676" y="2506458"/>
            <a:ext cx="3233616" cy="2240280"/>
          </a:xfrm>
          <a:prstGeom prst="rect">
            <a:avLst/>
          </a:prstGeom>
        </p:spPr>
        <p:txBody>
          <a:bodyPr lIns="0" tIns="0" rIns="0" bIns="0" anchor="t">
            <a:noAutofit/>
          </a:bodyPr>
          <a:lstStyle>
            <a:lvl1pPr>
              <a:lnSpc>
                <a:spcPct val="150000"/>
              </a:lnSpc>
              <a:defRPr sz="1400" b="0">
                <a:solidFill>
                  <a:schemeClr val="tx1"/>
                </a:solidFill>
                <a:latin typeface="+mn-lt"/>
              </a:defRPr>
            </a:lvl1pPr>
            <a:lvl2pPr algn="l">
              <a:defRPr baseline="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p:txBody>
      </p:sp>
      <p:sp>
        <p:nvSpPr>
          <p:cNvPr id="17" name="Title 1">
            <a:extLst>
              <a:ext uri="{FF2B5EF4-FFF2-40B4-BE49-F238E27FC236}">
                <a16:creationId xmlns:a16="http://schemas.microsoft.com/office/drawing/2014/main" id="{B7A7B597-76DE-B547-8D19-B1F3A91B4123}"/>
              </a:ext>
            </a:extLst>
          </p:cNvPr>
          <p:cNvSpPr>
            <a:spLocks noGrp="1"/>
          </p:cNvSpPr>
          <p:nvPr>
            <p:ph type="title" hasCustomPrompt="1"/>
          </p:nvPr>
        </p:nvSpPr>
        <p:spPr>
          <a:xfrm>
            <a:off x="752623" y="776993"/>
            <a:ext cx="3215641" cy="1499482"/>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1" name="Subtitle 2">
            <a:extLst>
              <a:ext uri="{FF2B5EF4-FFF2-40B4-BE49-F238E27FC236}">
                <a16:creationId xmlns:a16="http://schemas.microsoft.com/office/drawing/2014/main" id="{D2D1739B-FBB7-EC46-B661-F7C94D90B8B4}"/>
              </a:ext>
            </a:extLst>
          </p:cNvPr>
          <p:cNvSpPr>
            <a:spLocks noGrp="1"/>
          </p:cNvSpPr>
          <p:nvPr>
            <p:ph type="subTitle" idx="14" hasCustomPrompt="1"/>
          </p:nvPr>
        </p:nvSpPr>
        <p:spPr>
          <a:xfrm>
            <a:off x="752623" y="471340"/>
            <a:ext cx="3215458" cy="155392"/>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des </a:t>
            </a:r>
            <a:r>
              <a:rPr lang="en-US" err="1"/>
              <a:t>Abschnitts</a:t>
            </a:r>
            <a:endParaRPr lang="en-US"/>
          </a:p>
        </p:txBody>
      </p:sp>
      <p:sp>
        <p:nvSpPr>
          <p:cNvPr id="4" name="Textplatzhalter 6">
            <a:extLst>
              <a:ext uri="{FF2B5EF4-FFF2-40B4-BE49-F238E27FC236}">
                <a16:creationId xmlns:a16="http://schemas.microsoft.com/office/drawing/2014/main" id="{3F561FCC-29C4-E263-1598-C0A5BA00BFC2}"/>
              </a:ext>
            </a:extLst>
          </p:cNvPr>
          <p:cNvSpPr>
            <a:spLocks noGrp="1"/>
          </p:cNvSpPr>
          <p:nvPr>
            <p:ph type="body" sz="quarter" idx="17" hasCustomPrompt="1"/>
          </p:nvPr>
        </p:nvSpPr>
        <p:spPr>
          <a:xfrm>
            <a:off x="748676" y="5927721"/>
            <a:ext cx="3219402" cy="309567"/>
          </a:xfrm>
          <a:prstGeom prst="rect">
            <a:avLst/>
          </a:prstGeom>
        </p:spPr>
        <p:txBody>
          <a:bodyPr lIns="0" tIns="0" rIns="0" bIns="0" anchor="b" anchorCtr="0">
            <a:normAutofit/>
          </a:bodyPr>
          <a:lstStyle>
            <a:lvl1pPr marL="0" indent="0">
              <a:lnSpc>
                <a:spcPts val="900"/>
              </a:lnSpc>
              <a:spcBef>
                <a:spcPts val="0"/>
              </a:spcBef>
              <a:buNone/>
              <a:defRPr sz="700" b="0">
                <a:solidFill>
                  <a:schemeClr val="tx1"/>
                </a:solidFill>
                <a:latin typeface="Franklin Gothic Book" panose="020B0503020102020204" pitchFamily="34" charset="0"/>
              </a:defRPr>
            </a:lvl1pPr>
          </a:lstStyle>
          <a:p>
            <a:pPr lvl="0"/>
            <a:r>
              <a:rPr lang="de-DE" dirty="0"/>
              <a:t>Bildbeschreibung, Copyright</a:t>
            </a:r>
            <a:br>
              <a:rPr lang="de-DE" dirty="0"/>
            </a:br>
            <a:r>
              <a:rPr lang="de-DE" dirty="0"/>
              <a:t>Franklin </a:t>
            </a:r>
            <a:r>
              <a:rPr lang="de-DE" dirty="0" err="1"/>
              <a:t>Gothic</a:t>
            </a:r>
            <a:r>
              <a:rPr lang="de-DE" dirty="0"/>
              <a:t> Book, 7 </a:t>
            </a:r>
            <a:r>
              <a:rPr lang="de-DE" dirty="0" err="1"/>
              <a:t>pt</a:t>
            </a:r>
            <a:r>
              <a:rPr lang="de-DE" dirty="0"/>
              <a:t>, Zeilenabstand 9 </a:t>
            </a:r>
            <a:r>
              <a:rPr lang="de-DE" dirty="0" err="1"/>
              <a:t>pt</a:t>
            </a:r>
            <a:endParaRPr lang="de-DE" dirty="0"/>
          </a:p>
        </p:txBody>
      </p:sp>
      <p:pic>
        <p:nvPicPr>
          <p:cNvPr id="5" name="Grafik 4">
            <a:extLst>
              <a:ext uri="{FF2B5EF4-FFF2-40B4-BE49-F238E27FC236}">
                <a16:creationId xmlns:a16="http://schemas.microsoft.com/office/drawing/2014/main" id="{289D66E2-93BE-A8D7-AE20-8E6034DFBD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1614207031"/>
      </p:ext>
    </p:extLst>
  </p:cSld>
  <p:clrMapOvr>
    <a:masterClrMapping/>
  </p:clrMapOvr>
  <p:extLst>
    <p:ext uri="{DCECCB84-F9BA-43D5-87BE-67443E8EF086}">
      <p15:sldGuideLst xmlns:p15="http://schemas.microsoft.com/office/powerpoint/2012/main">
        <p15:guide id="1" pos="2836">
          <p15:clr>
            <a:srgbClr val="FBAE40"/>
          </p15:clr>
        </p15:guide>
        <p15:guide id="2" pos="2528">
          <p15:clr>
            <a:srgbClr val="FBAE40"/>
          </p15:clr>
        </p15:guide>
        <p15:guide id="3" orient="horz" pos="392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yout 1 - 2 Bild">
    <p:spTree>
      <p:nvGrpSpPr>
        <p:cNvPr id="1" name=""/>
        <p:cNvGrpSpPr/>
        <p:nvPr/>
      </p:nvGrpSpPr>
      <p:grpSpPr>
        <a:xfrm>
          <a:off x="0" y="0"/>
          <a:ext cx="0" cy="0"/>
          <a:chOff x="0" y="0"/>
          <a:chExt cx="0" cy="0"/>
        </a:xfrm>
      </p:grpSpPr>
      <p:sp>
        <p:nvSpPr>
          <p:cNvPr id="22" name="Picture Placeholder 2"/>
          <p:cNvSpPr>
            <a:spLocks noGrp="1" noChangeAspect="1"/>
          </p:cNvSpPr>
          <p:nvPr>
            <p:ph type="pic" sz="quarter" idx="22" hasCustomPrompt="1"/>
          </p:nvPr>
        </p:nvSpPr>
        <p:spPr>
          <a:xfrm>
            <a:off x="0" y="2276476"/>
            <a:ext cx="7690338" cy="4581525"/>
          </a:xfrm>
          <a:prstGeom prst="rect">
            <a:avLst/>
          </a:prstGeom>
          <a:solidFill>
            <a:srgbClr val="B9D0C8"/>
          </a:solidFill>
        </p:spPr>
        <p:txBody>
          <a:bodyPr/>
          <a:lstStyle/>
          <a:p>
            <a:pPr lvl="1"/>
            <a:r>
              <a:rPr lang="en-US" err="1"/>
              <a:t>Bild</a:t>
            </a:r>
            <a:endParaRPr lang="en-US"/>
          </a:p>
        </p:txBody>
      </p:sp>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chemeClr val="bg1"/>
                </a:solidFill>
              </a:defRPr>
            </a:lvl1pPr>
          </a:lstStyle>
          <a:p>
            <a:r>
              <a:rPr lang="en-US"/>
              <a:t>Regionaler Mittelstand</a:t>
            </a:r>
          </a:p>
        </p:txBody>
      </p:sp>
      <p:sp>
        <p:nvSpPr>
          <p:cNvPr id="9" name="Slide Number Placeholder 8"/>
          <p:cNvSpPr>
            <a:spLocks noGrp="1"/>
          </p:cNvSpPr>
          <p:nvPr>
            <p:ph type="sldNum" sz="quarter" idx="12"/>
          </p:nvPr>
        </p:nvSpPr>
        <p:spPr>
          <a:xfrm>
            <a:off x="320246" y="6416676"/>
            <a:ext cx="280539" cy="181125"/>
          </a:xfrm>
          <a:prstGeom prst="rect">
            <a:avLst/>
          </a:prstGeom>
        </p:spPr>
        <p:txBody>
          <a:bodyPr/>
          <a:lstStyle>
            <a:lvl1pPr>
              <a:defRPr>
                <a:solidFill>
                  <a:schemeClr val="bg1"/>
                </a:solidFill>
              </a:defRPr>
            </a:lvl1pPr>
          </a:lstStyle>
          <a:p>
            <a:fld id="{6676FEF2-85C7-4645-99F9-08581CDB22A3}" type="slidenum">
              <a:rPr lang="en-US" smtClean="0"/>
              <a:pPr/>
              <a:t>‹Nr.›</a:t>
            </a:fld>
            <a:endParaRPr lang="en-US"/>
          </a:p>
        </p:txBody>
      </p:sp>
      <p:cxnSp>
        <p:nvCxnSpPr>
          <p:cNvPr id="11" name="Straight Connector 10"/>
          <p:cNvCxnSpPr>
            <a:cxnSpLocks/>
          </p:cNvCxnSpPr>
          <p:nvPr userDrawn="1"/>
        </p:nvCxnSpPr>
        <p:spPr>
          <a:xfrm>
            <a:off x="7957130" y="2276476"/>
            <a:ext cx="0" cy="4581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5"/>
          <p:cNvSpPr>
            <a:spLocks noGrp="1" noChangeAspect="1"/>
          </p:cNvSpPr>
          <p:nvPr>
            <p:ph type="pic" sz="quarter" idx="20" hasCustomPrompt="1"/>
          </p:nvPr>
        </p:nvSpPr>
        <p:spPr>
          <a:xfrm>
            <a:off x="8227271" y="2276475"/>
            <a:ext cx="3964732" cy="2520926"/>
          </a:xfrm>
          <a:prstGeom prst="rect">
            <a:avLst/>
          </a:prstGeom>
          <a:solidFill>
            <a:srgbClr val="B9D0C8"/>
          </a:solidFill>
        </p:spPr>
        <p:txBody>
          <a:bodyPr/>
          <a:lstStyle/>
          <a:p>
            <a:pPr lvl="1"/>
            <a:r>
              <a:rPr lang="en-US" err="1"/>
              <a:t>Bild</a:t>
            </a:r>
            <a:endParaRPr lang="en-US"/>
          </a:p>
        </p:txBody>
      </p:sp>
      <p:sp>
        <p:nvSpPr>
          <p:cNvPr id="12" name="Text Placeholder 15"/>
          <p:cNvSpPr>
            <a:spLocks noGrp="1"/>
          </p:cNvSpPr>
          <p:nvPr>
            <p:ph type="body" sz="quarter" idx="18" hasCustomPrompt="1"/>
          </p:nvPr>
        </p:nvSpPr>
        <p:spPr>
          <a:xfrm>
            <a:off x="8488881" y="6093296"/>
            <a:ext cx="2968473" cy="504354"/>
          </a:xfrm>
          <a:prstGeom prst="rect">
            <a:avLst/>
          </a:prstGeom>
        </p:spPr>
        <p:txBody>
          <a:bodyPr lIns="0" tIns="0" rIns="0" bIns="0" numCol="1" spcCol="432000" anchor="b">
            <a:noAutofit/>
          </a:bodyPr>
          <a:lstStyle>
            <a:lvl1pPr>
              <a:defRPr sz="700" b="0">
                <a:solidFill>
                  <a:schemeClr val="tx1"/>
                </a:solidFill>
                <a:latin typeface="+mn-lt"/>
              </a:defRPr>
            </a:lvl1pPr>
            <a:lvl4pPr>
              <a:defRPr lang="en-US" b="0" i="0" u="none" strike="noStrike" smtClean="0">
                <a:effectLst/>
              </a:defRPr>
            </a:lvl4pPr>
            <a:lvl5pPr>
              <a:defRPr lang="en-US" b="0" i="0" u="none" strike="noStrike" smtClean="0">
                <a:effectLst/>
              </a:defRPr>
            </a:lvl5pPr>
            <a:lvl7pPr marL="12700" marR="0" indent="0" algn="l" defTabSz="914400" rtl="0" eaLnBrk="1" fontAlgn="auto" latinLnBrk="0" hangingPunct="1">
              <a:lnSpc>
                <a:spcPts val="1000"/>
              </a:lnSpc>
              <a:spcBef>
                <a:spcPts val="500"/>
              </a:spcBef>
              <a:spcAft>
                <a:spcPts val="0"/>
              </a:spcAft>
              <a:buClrTx/>
              <a:buSzTx/>
              <a:buFont typeface="Arial" charset="0"/>
              <a:buNone/>
              <a:tabLst/>
              <a:defRPr baseline="0"/>
            </a:lvl7pPr>
            <a:lvl8pPr marL="15875" marR="0" indent="0" algn="l" defTabSz="914400" rtl="0" eaLnBrk="1" fontAlgn="auto" latinLnBrk="0" hangingPunct="1">
              <a:lnSpc>
                <a:spcPts val="1000"/>
              </a:lnSpc>
              <a:spcBef>
                <a:spcPts val="500"/>
              </a:spcBef>
              <a:spcAft>
                <a:spcPts val="0"/>
              </a:spcAft>
              <a:buClrTx/>
              <a:buSzTx/>
              <a:buFont typeface="Arial" charset="0"/>
              <a:buNone/>
              <a:tabLst/>
              <a:defRPr/>
            </a:lvl8pPr>
          </a:lstStyle>
          <a:p>
            <a:pPr lvl="0"/>
            <a:r>
              <a:rPr lang="de-DE" dirty="0"/>
              <a:t>Bildbeschreibung, Copyright</a:t>
            </a:r>
            <a:br>
              <a:rPr lang="de-DE" dirty="0"/>
            </a:br>
            <a:r>
              <a:rPr lang="de-DE" dirty="0"/>
              <a:t>Franklin </a:t>
            </a:r>
            <a:r>
              <a:rPr lang="de-DE" dirty="0" err="1"/>
              <a:t>Gothic</a:t>
            </a:r>
            <a:r>
              <a:rPr lang="de-DE" dirty="0"/>
              <a:t> Book, 7 </a:t>
            </a:r>
            <a:r>
              <a:rPr lang="de-DE" dirty="0" err="1"/>
              <a:t>pt</a:t>
            </a:r>
            <a:r>
              <a:rPr lang="de-DE" dirty="0"/>
              <a:t>, Zeilenabstand 9 </a:t>
            </a:r>
            <a:r>
              <a:rPr lang="de-DE" dirty="0" err="1"/>
              <a:t>pt</a:t>
            </a:r>
            <a:endParaRPr lang="de-DE"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8224777" y="6511754"/>
            <a:ext cx="176334" cy="68521"/>
          </a:xfrm>
          <a:prstGeom prst="rect">
            <a:avLst/>
          </a:prstGeom>
        </p:spPr>
      </p:pic>
      <p:sp>
        <p:nvSpPr>
          <p:cNvPr id="14" name="Text Placeholder 15"/>
          <p:cNvSpPr>
            <a:spLocks noGrp="1"/>
          </p:cNvSpPr>
          <p:nvPr>
            <p:ph type="body" sz="quarter" idx="21" hasCustomPrompt="1"/>
          </p:nvPr>
        </p:nvSpPr>
        <p:spPr>
          <a:xfrm>
            <a:off x="8488881" y="4941143"/>
            <a:ext cx="2968473" cy="432321"/>
          </a:xfrm>
          <a:prstGeom prst="rect">
            <a:avLst/>
          </a:prstGeom>
        </p:spPr>
        <p:txBody>
          <a:bodyPr lIns="0" tIns="0" rIns="0" bIns="0" numCol="1" spcCol="432000" anchor="t">
            <a:noAutofit/>
          </a:bodyPr>
          <a:lstStyle>
            <a:lvl1pPr>
              <a:defRPr sz="700" b="0">
                <a:solidFill>
                  <a:schemeClr val="tx1"/>
                </a:solidFill>
                <a:latin typeface="+mn-lt"/>
              </a:defRPr>
            </a:lvl1pPr>
            <a:lvl4pPr>
              <a:defRPr lang="en-US" b="0" i="0" u="none" strike="noStrike" smtClean="0">
                <a:effectLst/>
              </a:defRPr>
            </a:lvl4pPr>
            <a:lvl5pPr>
              <a:defRPr lang="en-US" b="0" i="0" u="none" strike="noStrike" smtClean="0">
                <a:effectLst/>
              </a:defRPr>
            </a:lvl5pPr>
            <a:lvl7pPr marL="12700" marR="0" indent="0" algn="l" defTabSz="914400" rtl="0" eaLnBrk="1" fontAlgn="auto" latinLnBrk="0" hangingPunct="1">
              <a:lnSpc>
                <a:spcPts val="1000"/>
              </a:lnSpc>
              <a:spcBef>
                <a:spcPts val="500"/>
              </a:spcBef>
              <a:spcAft>
                <a:spcPts val="0"/>
              </a:spcAft>
              <a:buClrTx/>
              <a:buSzTx/>
              <a:buFont typeface="Arial" charset="0"/>
              <a:buNone/>
              <a:tabLst/>
              <a:defRPr/>
            </a:lvl7pPr>
            <a:lvl8pPr marL="15875" marR="0" indent="0" algn="l" defTabSz="914400" rtl="0" eaLnBrk="1" fontAlgn="auto" latinLnBrk="0" hangingPunct="1">
              <a:lnSpc>
                <a:spcPts val="1000"/>
              </a:lnSpc>
              <a:spcBef>
                <a:spcPts val="500"/>
              </a:spcBef>
              <a:spcAft>
                <a:spcPts val="0"/>
              </a:spcAft>
              <a:buClrTx/>
              <a:buSzTx/>
              <a:buFont typeface="Arial" charset="0"/>
              <a:buNone/>
              <a:tabLst/>
              <a:defRPr/>
            </a:lvl8pPr>
          </a:lstStyle>
          <a:p>
            <a:pPr lvl="0"/>
            <a:r>
              <a:rPr lang="de-DE"/>
              <a:t>Bildbeschreibung, Copyright</a:t>
            </a:r>
            <a:br>
              <a:rPr lang="de-DE"/>
            </a:br>
            <a:r>
              <a:rPr lang="de-DE"/>
              <a:t>Franklin </a:t>
            </a:r>
            <a:r>
              <a:rPr lang="de-DE" err="1"/>
              <a:t>Gothic</a:t>
            </a:r>
            <a:r>
              <a:rPr lang="de-DE"/>
              <a:t> Book, 7 </a:t>
            </a:r>
            <a:r>
              <a:rPr lang="de-DE" err="1"/>
              <a:t>pt</a:t>
            </a:r>
            <a:r>
              <a:rPr lang="de-DE"/>
              <a:t>, Zeilenabstand 9 </a:t>
            </a:r>
            <a:r>
              <a:rPr lang="de-DE" err="1"/>
              <a:t>pt</a:t>
            </a:r>
            <a:endParaRPr lang="de-DE"/>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flipH="1" flipV="1">
            <a:off x="8241309" y="5007522"/>
            <a:ext cx="143271" cy="84334"/>
          </a:xfrm>
          <a:prstGeom prst="rect">
            <a:avLst/>
          </a:prstGeom>
        </p:spPr>
      </p:pic>
      <p:sp>
        <p:nvSpPr>
          <p:cNvPr id="17" name="Title 1">
            <a:extLst>
              <a:ext uri="{FF2B5EF4-FFF2-40B4-BE49-F238E27FC236}">
                <a16:creationId xmlns:a16="http://schemas.microsoft.com/office/drawing/2014/main" id="{E82FFEE9-3B07-804D-979A-7F547F974296}"/>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4" name="Subtitle 2">
            <a:extLst>
              <a:ext uri="{FF2B5EF4-FFF2-40B4-BE49-F238E27FC236}">
                <a16:creationId xmlns:a16="http://schemas.microsoft.com/office/drawing/2014/main" id="{732DA763-7463-A443-AF27-41936EEC4905}"/>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cxnSp>
        <p:nvCxnSpPr>
          <p:cNvPr id="4" name="Straight Connector 18">
            <a:extLst>
              <a:ext uri="{FF2B5EF4-FFF2-40B4-BE49-F238E27FC236}">
                <a16:creationId xmlns:a16="http://schemas.microsoft.com/office/drawing/2014/main" id="{96A7EC1D-FE98-E3B4-E40A-7E17A2F0611A}"/>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572FCA6B-E486-FEDA-D3E3-47AF028AF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3880900354"/>
      </p:ext>
    </p:extLst>
  </p:cSld>
  <p:clrMapOvr>
    <a:masterClrMapping/>
  </p:clrMapOvr>
  <p:extLst>
    <p:ext uri="{DCECCB84-F9BA-43D5-87BE-67443E8EF086}">
      <p15:sldGuideLst xmlns:p15="http://schemas.microsoft.com/office/powerpoint/2012/main">
        <p15:guide id="1" orient="horz" pos="1434">
          <p15:clr>
            <a:srgbClr val="FBAE40"/>
          </p15:clr>
        </p15:guide>
        <p15:guide id="2" pos="4844">
          <p15:clr>
            <a:srgbClr val="FBAE40"/>
          </p15:clr>
        </p15:guide>
        <p15:guide id="3" pos="51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deo">
    <p:bg>
      <p:bgPr>
        <a:solidFill>
          <a:srgbClr val="B9D0C8"/>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748676" y="6416676"/>
            <a:ext cx="1773360" cy="181125"/>
          </a:xfrm>
          <a:prstGeom prst="rect">
            <a:avLst/>
          </a:prstGeom>
        </p:spPr>
        <p:txBody>
          <a:bodyPr/>
          <a:lstStyle/>
          <a:p>
            <a:r>
              <a:rPr lang="en-US"/>
              <a:t>Regionaler Mittelstand</a:t>
            </a:r>
          </a:p>
        </p:txBody>
      </p:sp>
      <p:sp>
        <p:nvSpPr>
          <p:cNvPr id="4" name="Slide Number Placeholder 3"/>
          <p:cNvSpPr>
            <a:spLocks noGrp="1"/>
          </p:cNvSpPr>
          <p:nvPr>
            <p:ph type="sldNum" sz="quarter" idx="12"/>
          </p:nvPr>
        </p:nvSpPr>
        <p:spPr>
          <a:xfrm>
            <a:off x="320246" y="6416676"/>
            <a:ext cx="280539" cy="181125"/>
          </a:xfrm>
          <a:prstGeom prst="rect">
            <a:avLst/>
          </a:prstGeom>
        </p:spPr>
        <p:txBody>
          <a:bodyPr/>
          <a:lstStyle/>
          <a:p>
            <a:fld id="{6676FEF2-85C7-4645-99F9-08581CDB22A3}" type="slidenum">
              <a:rPr lang="en-US" smtClean="0"/>
              <a:t>‹Nr.›</a:t>
            </a:fld>
            <a:endParaRPr lang="en-US"/>
          </a:p>
        </p:txBody>
      </p:sp>
      <p:sp>
        <p:nvSpPr>
          <p:cNvPr id="5" name="Media Placeholder 4"/>
          <p:cNvSpPr>
            <a:spLocks noGrp="1"/>
          </p:cNvSpPr>
          <p:nvPr>
            <p:ph type="media" sz="quarter" idx="13" hasCustomPrompt="1"/>
          </p:nvPr>
        </p:nvSpPr>
        <p:spPr>
          <a:xfrm>
            <a:off x="734646" y="1158949"/>
            <a:ext cx="10722708" cy="5078339"/>
          </a:xfrm>
          <a:prstGeom prst="rect">
            <a:avLst/>
          </a:prstGeom>
        </p:spPr>
        <p:txBody>
          <a:bodyPr/>
          <a:lstStyle/>
          <a:p>
            <a:pPr lvl="1"/>
            <a:r>
              <a:rPr lang="en-US"/>
              <a:t>Video</a:t>
            </a:r>
          </a:p>
        </p:txBody>
      </p:sp>
      <p:pic>
        <p:nvPicPr>
          <p:cNvPr id="7" name="Grafik 6">
            <a:extLst>
              <a:ext uri="{FF2B5EF4-FFF2-40B4-BE49-F238E27FC236}">
                <a16:creationId xmlns:a16="http://schemas.microsoft.com/office/drawing/2014/main" id="{E260FE4B-671F-F737-317C-E0B5A4B2C0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256761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24_Inhalt">
    <p:spTree>
      <p:nvGrpSpPr>
        <p:cNvPr id="1" name=""/>
        <p:cNvGrpSpPr/>
        <p:nvPr/>
      </p:nvGrpSpPr>
      <p:grpSpPr>
        <a:xfrm>
          <a:off x="0" y="0"/>
          <a:ext cx="0" cy="0"/>
          <a:chOff x="0" y="0"/>
          <a:chExt cx="0" cy="0"/>
        </a:xfrm>
      </p:grpSpPr>
      <p:sp>
        <p:nvSpPr>
          <p:cNvPr id="3" name="Fußzeilenplatzhalter 4">
            <a:extLst>
              <a:ext uri="{FF2B5EF4-FFF2-40B4-BE49-F238E27FC236}">
                <a16:creationId xmlns:a16="http://schemas.microsoft.com/office/drawing/2014/main" id="{3AEFA75E-FC89-52AC-E48D-37D75EDBD1F6}"/>
              </a:ext>
            </a:extLst>
          </p:cNvPr>
          <p:cNvSpPr>
            <a:spLocks noGrp="1"/>
          </p:cNvSpPr>
          <p:nvPr>
            <p:ph type="ftr" sz="quarter" idx="3"/>
          </p:nvPr>
        </p:nvSpPr>
        <p:spPr>
          <a:xfrm>
            <a:off x="515938" y="6416675"/>
            <a:ext cx="2645615" cy="180972"/>
          </a:xfrm>
          <a:prstGeom prst="rect">
            <a:avLst/>
          </a:prstGeom>
        </p:spPr>
        <p:txBody>
          <a:bodyPr vert="horz" wrap="none" lIns="0" tIns="0" rIns="0" bIns="0" rtlCol="0" anchor="b" anchorCtr="0"/>
          <a:lstStyle>
            <a:lvl1pPr algn="l">
              <a:defRPr sz="700">
                <a:solidFill>
                  <a:srgbClr val="CE0000"/>
                </a:solidFill>
                <a:latin typeface="Franklin Gothic Demi" panose="020B0703020102020204" pitchFamily="34" charset="0"/>
              </a:defRPr>
            </a:lvl1pPr>
          </a:lstStyle>
          <a:p>
            <a:r>
              <a:rPr lang="de-DE"/>
              <a:t>Regionaler Mittelstand</a:t>
            </a:r>
          </a:p>
        </p:txBody>
      </p:sp>
      <p:sp>
        <p:nvSpPr>
          <p:cNvPr id="6" name="Foliennummernplatzhalter 5">
            <a:extLst>
              <a:ext uri="{FF2B5EF4-FFF2-40B4-BE49-F238E27FC236}">
                <a16:creationId xmlns:a16="http://schemas.microsoft.com/office/drawing/2014/main" id="{F99BDC89-C771-3674-8882-422B7652490C}"/>
              </a:ext>
            </a:extLst>
          </p:cNvPr>
          <p:cNvSpPr>
            <a:spLocks noGrp="1"/>
          </p:cNvSpPr>
          <p:nvPr>
            <p:ph type="sldNum" sz="quarter" idx="4"/>
          </p:nvPr>
        </p:nvSpPr>
        <p:spPr>
          <a:xfrm>
            <a:off x="1" y="6416674"/>
            <a:ext cx="515938" cy="180975"/>
          </a:xfrm>
          <a:prstGeom prst="rect">
            <a:avLst/>
          </a:prstGeom>
        </p:spPr>
        <p:txBody>
          <a:bodyPr vert="horz" wrap="none" lIns="0" tIns="0" rIns="0" bIns="0" rtlCol="0" anchor="b" anchorCtr="0"/>
          <a:lstStyle>
            <a:lvl1pPr algn="ctr">
              <a:defRPr sz="700">
                <a:solidFill>
                  <a:srgbClr val="CE0000"/>
                </a:solidFill>
                <a:latin typeface="Franklin Gothic Demi" panose="020B0703020102020204" pitchFamily="34" charset="0"/>
              </a:defRPr>
            </a:lvl1pPr>
          </a:lstStyle>
          <a:p>
            <a:fld id="{8F4F06AB-2524-4CD8-80D4-85B41CAB7F17}" type="slidenum">
              <a:rPr lang="de-DE" smtClean="0"/>
              <a:pPr/>
              <a:t>‹Nr.›</a:t>
            </a:fld>
            <a:endParaRPr lang="de-DE"/>
          </a:p>
        </p:txBody>
      </p:sp>
      <p:sp>
        <p:nvSpPr>
          <p:cNvPr id="4" name="Titel 3">
            <a:extLst>
              <a:ext uri="{FF2B5EF4-FFF2-40B4-BE49-F238E27FC236}">
                <a16:creationId xmlns:a16="http://schemas.microsoft.com/office/drawing/2014/main" id="{0A856E1B-3153-9A62-8EBE-8A954B77C1E8}"/>
              </a:ext>
            </a:extLst>
          </p:cNvPr>
          <p:cNvSpPr>
            <a:spLocks noGrp="1"/>
          </p:cNvSpPr>
          <p:nvPr>
            <p:ph type="title" hasCustomPrompt="1"/>
          </p:nvPr>
        </p:nvSpPr>
        <p:spPr/>
        <p:txBody>
          <a:bodyPr/>
          <a:lstStyle>
            <a:lvl1pPr>
              <a:lnSpc>
                <a:spcPct val="94000"/>
              </a:lnSpc>
              <a:defRPr sz="4200"/>
            </a:lvl1pPr>
          </a:lstStyle>
          <a:p>
            <a:r>
              <a:rPr lang="de-DE"/>
              <a:t>Inhalt</a:t>
            </a:r>
          </a:p>
        </p:txBody>
      </p:sp>
      <p:sp>
        <p:nvSpPr>
          <p:cNvPr id="5" name="Textplatzhalter 4">
            <a:extLst>
              <a:ext uri="{FF2B5EF4-FFF2-40B4-BE49-F238E27FC236}">
                <a16:creationId xmlns:a16="http://schemas.microsoft.com/office/drawing/2014/main" id="{A75212E3-9DF9-20DE-9B19-CE270DB8C864}"/>
              </a:ext>
            </a:extLst>
          </p:cNvPr>
          <p:cNvSpPr>
            <a:spLocks noGrp="1"/>
          </p:cNvSpPr>
          <p:nvPr>
            <p:ph type="body" sz="quarter" idx="10" hasCustomPrompt="1"/>
          </p:nvPr>
        </p:nvSpPr>
        <p:spPr>
          <a:xfrm>
            <a:off x="515938" y="2139950"/>
            <a:ext cx="7704000" cy="3810850"/>
          </a:xfrm>
        </p:spPr>
        <p:txBody>
          <a:bodyPr/>
          <a:lstStyle>
            <a:lvl1pPr>
              <a:lnSpc>
                <a:spcPts val="2500"/>
              </a:lnSpc>
              <a:spcBef>
                <a:spcPts val="0"/>
              </a:spcBef>
              <a:defRPr sz="2200">
                <a:latin typeface="Abril Display" panose="02000503000000020003" pitchFamily="50" charset="0"/>
              </a:defRPr>
            </a:lvl1pPr>
            <a:lvl2pPr>
              <a:lnSpc>
                <a:spcPts val="2000"/>
              </a:lnSpc>
              <a:spcBef>
                <a:spcPts val="0"/>
              </a:spcBef>
              <a:defRPr lang="de-DE" sz="1800" kern="1200" dirty="0" smtClean="0">
                <a:solidFill>
                  <a:schemeClr val="tx1"/>
                </a:solidFill>
                <a:latin typeface="Abril Display" panose="02000503000000020003" pitchFamily="50" charset="0"/>
                <a:ea typeface="+mn-ea"/>
                <a:cs typeface="+mn-cs"/>
              </a:defRPr>
            </a:lvl2pPr>
            <a:lvl3pPr>
              <a:defRPr/>
            </a:lvl3pPr>
          </a:lstStyle>
          <a:p>
            <a:pPr lvl="0"/>
            <a:r>
              <a:rPr lang="de-DE"/>
              <a:t>Inhalte mittels Tabelle einfügen, </a:t>
            </a:r>
            <a:r>
              <a:rPr lang="de-DE" err="1"/>
              <a:t>Abril</a:t>
            </a:r>
            <a:r>
              <a:rPr lang="de-DE"/>
              <a:t> Display 22</a:t>
            </a:r>
          </a:p>
          <a:p>
            <a:pPr lvl="1"/>
            <a:r>
              <a:rPr lang="de-DE" err="1"/>
              <a:t>Ggf</a:t>
            </a:r>
            <a:r>
              <a:rPr lang="de-DE"/>
              <a:t> Schrift runter skalieren bis maximal 16 Pt.</a:t>
            </a:r>
          </a:p>
        </p:txBody>
      </p:sp>
    </p:spTree>
    <p:extLst>
      <p:ext uri="{BB962C8B-B14F-4D97-AF65-F5344CB8AC3E}">
        <p14:creationId xmlns:p14="http://schemas.microsoft.com/office/powerpoint/2010/main" val="30931249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obil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55ADDFB3-4229-4A48-84D0-FCA555EB043A}"/>
              </a:ext>
            </a:extLst>
          </p:cNvPr>
          <p:cNvSpPr>
            <a:spLocks noGrp="1" noChangeAspect="1"/>
          </p:cNvSpPr>
          <p:nvPr>
            <p:ph type="pic" sz="quarter" idx="22" hasCustomPrompt="1"/>
          </p:nvPr>
        </p:nvSpPr>
        <p:spPr>
          <a:xfrm>
            <a:off x="4862153" y="821410"/>
            <a:ext cx="2467695" cy="5207431"/>
          </a:xfrm>
          <a:prstGeom prst="rect">
            <a:avLst/>
          </a:prstGeom>
          <a:solidFill>
            <a:srgbClr val="B9D0C8"/>
          </a:solidFill>
          <a:ln>
            <a:solidFill>
              <a:srgbClr val="B9D0C8"/>
            </a:solidFill>
          </a:ln>
        </p:spPr>
        <p:txBody>
          <a:bodyPr/>
          <a:lstStyle/>
          <a:p>
            <a:pPr lvl="1"/>
            <a:r>
              <a:rPr lang="en-US" err="1"/>
              <a:t>Bild</a:t>
            </a:r>
            <a:endParaRPr lang="en-US"/>
          </a:p>
        </p:txBody>
      </p:sp>
      <p:sp>
        <p:nvSpPr>
          <p:cNvPr id="3" name="Footer Placeholder 2"/>
          <p:cNvSpPr>
            <a:spLocks noGrp="1"/>
          </p:cNvSpPr>
          <p:nvPr>
            <p:ph type="ftr" sz="quarter" idx="11"/>
          </p:nvPr>
        </p:nvSpPr>
        <p:spPr>
          <a:xfrm>
            <a:off x="748676" y="6416676"/>
            <a:ext cx="1773360" cy="181125"/>
          </a:xfrm>
          <a:prstGeom prst="rect">
            <a:avLst/>
          </a:prstGeom>
        </p:spPr>
        <p:txBody>
          <a:bodyPr/>
          <a:lstStyle/>
          <a:p>
            <a:r>
              <a:rPr lang="en-US"/>
              <a:t>Regionaler Mittelstand</a:t>
            </a:r>
          </a:p>
        </p:txBody>
      </p:sp>
      <p:sp>
        <p:nvSpPr>
          <p:cNvPr id="4" name="Slide Number Placeholder 3"/>
          <p:cNvSpPr>
            <a:spLocks noGrp="1"/>
          </p:cNvSpPr>
          <p:nvPr>
            <p:ph type="sldNum" sz="quarter" idx="12"/>
          </p:nvPr>
        </p:nvSpPr>
        <p:spPr>
          <a:xfrm>
            <a:off x="320246" y="6416676"/>
            <a:ext cx="280539" cy="181125"/>
          </a:xfrm>
          <a:prstGeom prst="rect">
            <a:avLst/>
          </a:prstGeom>
        </p:spPr>
        <p:txBody>
          <a:bodyPr/>
          <a:lstStyle/>
          <a:p>
            <a:fld id="{6676FEF2-85C7-4645-99F9-08581CDB22A3}" type="slidenum">
              <a:rPr lang="en-US" smtClean="0"/>
              <a:t>‹Nr.›</a:t>
            </a:fld>
            <a:endParaRPr lang="en-US"/>
          </a:p>
        </p:txBody>
      </p:sp>
      <p:pic>
        <p:nvPicPr>
          <p:cNvPr id="7" name="Picture 13">
            <a:extLst>
              <a:ext uri="{FF2B5EF4-FFF2-40B4-BE49-F238E27FC236}">
                <a16:creationId xmlns:a16="http://schemas.microsoft.com/office/drawing/2014/main" id="{09A86C39-4136-6402-8378-37B51A209EEA}"/>
              </a:ext>
            </a:extLst>
          </p:cNvPr>
          <p:cNvPicPr>
            <a:picLocks noChangeAspect="1"/>
          </p:cNvPicPr>
          <p:nvPr userDrawn="1"/>
        </p:nvPicPr>
        <p:blipFill>
          <a:blip r:embed="rId2"/>
          <a:stretch>
            <a:fillRect/>
          </a:stretch>
        </p:blipFill>
        <p:spPr>
          <a:xfrm>
            <a:off x="3821049" y="-11625"/>
            <a:ext cx="4549902" cy="6873499"/>
          </a:xfrm>
          <a:prstGeom prst="rect">
            <a:avLst/>
          </a:prstGeom>
        </p:spPr>
      </p:pic>
      <p:pic>
        <p:nvPicPr>
          <p:cNvPr id="8" name="Grafik 7">
            <a:extLst>
              <a:ext uri="{FF2B5EF4-FFF2-40B4-BE49-F238E27FC236}">
                <a16:creationId xmlns:a16="http://schemas.microsoft.com/office/drawing/2014/main" id="{6351ADF2-D87A-EDF7-A645-2352974FA9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1985726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55ADDFB3-4229-4A48-84D0-FCA555EB043A}"/>
              </a:ext>
            </a:extLst>
          </p:cNvPr>
          <p:cNvSpPr>
            <a:spLocks noGrp="1" noChangeAspect="1"/>
          </p:cNvSpPr>
          <p:nvPr>
            <p:ph type="pic" sz="quarter" idx="22" hasCustomPrompt="1"/>
          </p:nvPr>
        </p:nvSpPr>
        <p:spPr>
          <a:xfrm>
            <a:off x="2752647" y="1015139"/>
            <a:ext cx="6779670" cy="4990454"/>
          </a:xfrm>
          <a:prstGeom prst="rect">
            <a:avLst/>
          </a:prstGeom>
          <a:solidFill>
            <a:srgbClr val="B9D0C8"/>
          </a:solidFill>
          <a:ln>
            <a:solidFill>
              <a:srgbClr val="B9D0C8"/>
            </a:solidFill>
          </a:ln>
        </p:spPr>
        <p:txBody>
          <a:bodyPr/>
          <a:lstStyle/>
          <a:p>
            <a:pPr lvl="1"/>
            <a:r>
              <a:rPr lang="en-US" err="1"/>
              <a:t>Bild</a:t>
            </a:r>
            <a:endParaRPr lang="en-US"/>
          </a:p>
        </p:txBody>
      </p:sp>
      <p:sp>
        <p:nvSpPr>
          <p:cNvPr id="3" name="Footer Placeholder 2"/>
          <p:cNvSpPr>
            <a:spLocks noGrp="1"/>
          </p:cNvSpPr>
          <p:nvPr>
            <p:ph type="ftr" sz="quarter" idx="11"/>
          </p:nvPr>
        </p:nvSpPr>
        <p:spPr>
          <a:xfrm>
            <a:off x="748676" y="6416676"/>
            <a:ext cx="1773360" cy="181125"/>
          </a:xfrm>
          <a:prstGeom prst="rect">
            <a:avLst/>
          </a:prstGeom>
        </p:spPr>
        <p:txBody>
          <a:bodyPr/>
          <a:lstStyle/>
          <a:p>
            <a:r>
              <a:rPr lang="en-US"/>
              <a:t>Regionaler Mittelstand</a:t>
            </a:r>
          </a:p>
        </p:txBody>
      </p:sp>
      <p:sp>
        <p:nvSpPr>
          <p:cNvPr id="4" name="Slide Number Placeholder 3"/>
          <p:cNvSpPr>
            <a:spLocks noGrp="1"/>
          </p:cNvSpPr>
          <p:nvPr>
            <p:ph type="sldNum" sz="quarter" idx="12"/>
          </p:nvPr>
        </p:nvSpPr>
        <p:spPr>
          <a:xfrm>
            <a:off x="320246" y="6416676"/>
            <a:ext cx="280539" cy="181125"/>
          </a:xfrm>
          <a:prstGeom prst="rect">
            <a:avLst/>
          </a:prstGeom>
        </p:spPr>
        <p:txBody>
          <a:bodyPr/>
          <a:lstStyle/>
          <a:p>
            <a:fld id="{6676FEF2-85C7-4645-99F9-08581CDB22A3}" type="slidenum">
              <a:rPr lang="en-US" smtClean="0"/>
              <a:t>‹Nr.›</a:t>
            </a:fld>
            <a:endParaRPr lang="en-US"/>
          </a:p>
        </p:txBody>
      </p:sp>
      <p:pic>
        <p:nvPicPr>
          <p:cNvPr id="10" name="Picture 9">
            <a:extLst>
              <a:ext uri="{FF2B5EF4-FFF2-40B4-BE49-F238E27FC236}">
                <a16:creationId xmlns:a16="http://schemas.microsoft.com/office/drawing/2014/main" id="{3B615328-4390-7F4E-8575-EAB1DAFC391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9051" t="9264" r="9028" b="8237"/>
          <a:stretch/>
        </p:blipFill>
        <p:spPr>
          <a:xfrm>
            <a:off x="2168255" y="534692"/>
            <a:ext cx="7855490" cy="5990387"/>
          </a:xfrm>
          <a:prstGeom prst="rect">
            <a:avLst/>
          </a:prstGeom>
        </p:spPr>
      </p:pic>
      <p:pic>
        <p:nvPicPr>
          <p:cNvPr id="7" name="Grafik 6">
            <a:extLst>
              <a:ext uri="{FF2B5EF4-FFF2-40B4-BE49-F238E27FC236}">
                <a16:creationId xmlns:a16="http://schemas.microsoft.com/office/drawing/2014/main" id="{6B1E2D42-F6F0-C63C-E9F2-5434C98142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4499754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rowser">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55ADDFB3-4229-4A48-84D0-FCA555EB043A}"/>
              </a:ext>
            </a:extLst>
          </p:cNvPr>
          <p:cNvSpPr>
            <a:spLocks noGrp="1" noChangeAspect="1"/>
          </p:cNvSpPr>
          <p:nvPr>
            <p:ph type="pic" sz="quarter" idx="22" hasCustomPrompt="1"/>
          </p:nvPr>
        </p:nvSpPr>
        <p:spPr>
          <a:xfrm>
            <a:off x="1997603" y="1387098"/>
            <a:ext cx="8305281" cy="4556502"/>
          </a:xfrm>
          <a:prstGeom prst="rect">
            <a:avLst/>
          </a:prstGeom>
          <a:solidFill>
            <a:srgbClr val="B9D0C8"/>
          </a:solidFill>
          <a:ln>
            <a:solidFill>
              <a:srgbClr val="B9D0C8"/>
            </a:solidFill>
          </a:ln>
        </p:spPr>
        <p:txBody>
          <a:bodyPr/>
          <a:lstStyle/>
          <a:p>
            <a:pPr lvl="1"/>
            <a:r>
              <a:rPr lang="en-US" err="1"/>
              <a:t>Bild</a:t>
            </a:r>
            <a:endParaRPr lang="en-US"/>
          </a:p>
        </p:txBody>
      </p:sp>
      <p:sp>
        <p:nvSpPr>
          <p:cNvPr id="4" name="Slide Number Placeholder 3"/>
          <p:cNvSpPr>
            <a:spLocks noGrp="1"/>
          </p:cNvSpPr>
          <p:nvPr>
            <p:ph type="sldNum" sz="quarter" idx="12"/>
          </p:nvPr>
        </p:nvSpPr>
        <p:spPr>
          <a:xfrm>
            <a:off x="320246" y="6416676"/>
            <a:ext cx="280539" cy="181125"/>
          </a:xfrm>
          <a:prstGeom prst="rect">
            <a:avLst/>
          </a:prstGeom>
        </p:spPr>
        <p:txBody>
          <a:bodyPr/>
          <a:lstStyle/>
          <a:p>
            <a:fld id="{6676FEF2-85C7-4645-99F9-08581CDB22A3}" type="slidenum">
              <a:rPr lang="en-US" smtClean="0"/>
              <a:t>‹Nr.›</a:t>
            </a:fld>
            <a:endParaRPr lang="en-US"/>
          </a:p>
        </p:txBody>
      </p:sp>
      <p:pic>
        <p:nvPicPr>
          <p:cNvPr id="2" name="Grafik 1" descr="Ein Bild, das Schwarz, Dunkelheit enthält.&#10;&#10;Automatisch generierte Beschreibung">
            <a:extLst>
              <a:ext uri="{FF2B5EF4-FFF2-40B4-BE49-F238E27FC236}">
                <a16:creationId xmlns:a16="http://schemas.microsoft.com/office/drawing/2014/main" id="{24899664-98DA-23C0-A446-851B5FA21C27}"/>
              </a:ext>
            </a:extLst>
          </p:cNvPr>
          <p:cNvPicPr>
            <a:picLocks noChangeAspect="1"/>
          </p:cNvPicPr>
          <p:nvPr userDrawn="1"/>
        </p:nvPicPr>
        <p:blipFill>
          <a:blip r:embed="rId2"/>
          <a:stretch>
            <a:fillRect/>
          </a:stretch>
        </p:blipFill>
        <p:spPr>
          <a:xfrm>
            <a:off x="9621186" y="194119"/>
            <a:ext cx="2438179" cy="441310"/>
          </a:xfrm>
          <a:prstGeom prst="rect">
            <a:avLst/>
          </a:prstGeom>
        </p:spPr>
      </p:pic>
      <p:sp>
        <p:nvSpPr>
          <p:cNvPr id="5" name="Rechteck 4">
            <a:extLst>
              <a:ext uri="{FF2B5EF4-FFF2-40B4-BE49-F238E27FC236}">
                <a16:creationId xmlns:a16="http://schemas.microsoft.com/office/drawing/2014/main" id="{9EE12B0E-94C4-4F55-ABAC-E3C6F4CF7FBD}"/>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10">
            <a:extLst>
              <a:ext uri="{FF2B5EF4-FFF2-40B4-BE49-F238E27FC236}">
                <a16:creationId xmlns:a16="http://schemas.microsoft.com/office/drawing/2014/main" id="{4ADBFCA7-6A37-7E4D-B864-7E4C18E2A057}"/>
              </a:ext>
            </a:extLst>
          </p:cNvPr>
          <p:cNvPicPr>
            <a:picLocks noChangeAspect="1"/>
          </p:cNvPicPr>
          <p:nvPr userDrawn="1"/>
        </p:nvPicPr>
        <p:blipFill>
          <a:blip r:embed="rId3"/>
          <a:stretch>
            <a:fillRect/>
          </a:stretch>
        </p:blipFill>
        <p:spPr>
          <a:xfrm>
            <a:off x="1042605" y="181126"/>
            <a:ext cx="9813330" cy="6416675"/>
          </a:xfrm>
          <a:prstGeom prst="rect">
            <a:avLst/>
          </a:prstGeom>
        </p:spPr>
      </p:pic>
      <p:sp>
        <p:nvSpPr>
          <p:cNvPr id="3" name="Footer Placeholder 2"/>
          <p:cNvSpPr>
            <a:spLocks noGrp="1"/>
          </p:cNvSpPr>
          <p:nvPr>
            <p:ph type="ftr" sz="quarter" idx="11"/>
          </p:nvPr>
        </p:nvSpPr>
        <p:spPr>
          <a:xfrm>
            <a:off x="748676" y="6416676"/>
            <a:ext cx="1773360" cy="181125"/>
          </a:xfrm>
          <a:prstGeom prst="rect">
            <a:avLst/>
          </a:prstGeom>
        </p:spPr>
        <p:txBody>
          <a:bodyPr/>
          <a:lstStyle/>
          <a:p>
            <a:r>
              <a:rPr lang="en-US"/>
              <a:t>Regionaler Mittelstand</a:t>
            </a:r>
          </a:p>
        </p:txBody>
      </p:sp>
      <p:pic>
        <p:nvPicPr>
          <p:cNvPr id="10" name="Grafik 9">
            <a:extLst>
              <a:ext uri="{FF2B5EF4-FFF2-40B4-BE49-F238E27FC236}">
                <a16:creationId xmlns:a16="http://schemas.microsoft.com/office/drawing/2014/main" id="{A694742C-0B35-BAA6-00D7-5008481BB3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32524538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Kontact - 1 person">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47DB511A-F997-BA4F-0608-B040E7CF6EAA}"/>
              </a:ext>
            </a:extLst>
          </p:cNvPr>
          <p:cNvSpPr txBox="1"/>
          <p:nvPr userDrawn="1"/>
        </p:nvSpPr>
        <p:spPr>
          <a:xfrm>
            <a:off x="8076216" y="4829240"/>
            <a:ext cx="3303772" cy="464653"/>
          </a:xfrm>
          <a:prstGeom prst="rect">
            <a:avLst/>
          </a:prstGeom>
        </p:spPr>
        <p:txBody>
          <a:bodyPr vert="horz" lIns="0" tIns="0" rIns="36000" bIns="0" rtlCol="0" anchor="t" anchorCtr="1">
            <a:normAutofit/>
          </a:bodyPr>
          <a:lstStyle>
            <a:lvl1pPr lvl="0" indent="0" algn="ctr" defTabSz="914400">
              <a:lnSpc>
                <a:spcPct val="120000"/>
              </a:lnSpc>
              <a:spcBef>
                <a:spcPts val="1000"/>
              </a:spcBef>
              <a:buFont typeface="Arial" panose="020B0604020202020204" pitchFamily="34" charset="0"/>
              <a:buNone/>
              <a:defRPr sz="1000">
                <a:latin typeface="Franklin Gothic Book" panose="020B05030201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lgn="l">
              <a:lnSpc>
                <a:spcPts val="1200"/>
              </a:lnSpc>
            </a:pPr>
            <a:r>
              <a:rPr lang="de-DE" sz="1000" dirty="0">
                <a:latin typeface="Franklin Gothic Demi" panose="020B0703020102020204" pitchFamily="34" charset="0"/>
              </a:rPr>
              <a:t>Tagesspiegel </a:t>
            </a:r>
            <a:r>
              <a:rPr lang="de-DE" sz="1000" dirty="0">
                <a:solidFill>
                  <a:srgbClr val="CE0000"/>
                </a:solidFill>
                <a:latin typeface="Franklin Gothic Demi" panose="020B0703020102020204" pitchFamily="34" charset="0"/>
              </a:rPr>
              <a:t>Media</a:t>
            </a:r>
            <a:r>
              <a:rPr lang="de-DE" sz="1000" dirty="0">
                <a:latin typeface="Franklin Gothic Demi" panose="020B0703020102020204" pitchFamily="34" charset="0"/>
              </a:rPr>
              <a:t> </a:t>
            </a:r>
            <a:r>
              <a:rPr lang="de-DE" sz="1000" dirty="0">
                <a:solidFill>
                  <a:schemeClr val="tx1"/>
                </a:solidFill>
              </a:rPr>
              <a:t>ist die Vermarktungs-Unit der Verlag </a:t>
            </a:r>
            <a:br>
              <a:rPr lang="de-DE" sz="1000" dirty="0">
                <a:solidFill>
                  <a:schemeClr val="tx1"/>
                </a:solidFill>
              </a:rPr>
            </a:br>
            <a:r>
              <a:rPr lang="de-DE" sz="1000" dirty="0">
                <a:solidFill>
                  <a:schemeClr val="tx1"/>
                </a:solidFill>
              </a:rPr>
              <a:t>Der Tagesspiegel GmbH</a:t>
            </a:r>
            <a:r>
              <a:rPr lang="de-DE" sz="800" dirty="0">
                <a:solidFill>
                  <a:schemeClr val="tx1"/>
                </a:solidFill>
              </a:rPr>
              <a:t>.</a:t>
            </a:r>
          </a:p>
        </p:txBody>
      </p:sp>
      <p:cxnSp>
        <p:nvCxnSpPr>
          <p:cNvPr id="16" name="Straight Connector 15"/>
          <p:cNvCxnSpPr/>
          <p:nvPr userDrawn="1"/>
        </p:nvCxnSpPr>
        <p:spPr>
          <a:xfrm>
            <a:off x="27776" y="464181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ACA58B3-007E-714A-B55C-847EB02C1127}"/>
              </a:ext>
            </a:extLst>
          </p:cNvPr>
          <p:cNvCxnSpPr>
            <a:cxnSpLocks/>
          </p:cNvCxnSpPr>
          <p:nvPr userDrawn="1"/>
        </p:nvCxnSpPr>
        <p:spPr>
          <a:xfrm flipH="1" flipV="1">
            <a:off x="4235709" y="4776697"/>
            <a:ext cx="6243" cy="2047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0889AB36-6ECE-B02C-285F-FA905834BEA8}"/>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B8B4AEF5-08D5-9E7A-343E-0F1008710E94}"/>
              </a:ext>
            </a:extLst>
          </p:cNvPr>
          <p:cNvSpPr txBox="1"/>
          <p:nvPr userDrawn="1"/>
        </p:nvSpPr>
        <p:spPr>
          <a:xfrm>
            <a:off x="4500686" y="4832175"/>
            <a:ext cx="3190628" cy="1184940"/>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prstClr val="black"/>
                </a:solidFill>
                <a:effectLst/>
                <a:uLnTx/>
                <a:uFillTx/>
                <a:latin typeface="+mn-lt"/>
                <a:ea typeface="+mn-ea"/>
                <a:cs typeface="+mn-cs"/>
              </a:rPr>
              <a:t>Postanschrift</a:t>
            </a:r>
            <a:endParaRPr kumimoji="0" lang="en-US"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Verlag Der Tagesspiegel</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mn-lt"/>
                <a:ea typeface="+mn-ea"/>
                <a:cs typeface="+mn-cs"/>
              </a:rPr>
              <a:t>Askanischer</a:t>
            </a:r>
            <a:r>
              <a:rPr kumimoji="0" lang="en-US" sz="1000" b="0" i="0" u="none" strike="noStrike" kern="1200" cap="none" spc="0" normalizeH="0" baseline="0" noProof="0" dirty="0">
                <a:ln>
                  <a:noFill/>
                </a:ln>
                <a:solidFill>
                  <a:prstClr val="black"/>
                </a:solidFill>
                <a:effectLst/>
                <a:uLnTx/>
                <a:uFillTx/>
                <a:latin typeface="+mn-lt"/>
                <a:ea typeface="+mn-ea"/>
                <a:cs typeface="+mn-cs"/>
              </a:rPr>
              <a:t> Platz 3</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10963 Berlin</a:t>
            </a: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altLang="de-DE"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prstClr val="black"/>
                </a:solidFill>
                <a:effectLst/>
                <a:uLnTx/>
                <a:uFillTx/>
                <a:latin typeface="+mn-lt"/>
                <a:ea typeface="+mn-ea"/>
                <a:cs typeface="+mn-cs"/>
              </a:rPr>
              <a:t>Anzeigenaufträge</a:t>
            </a:r>
            <a:br>
              <a:rPr kumimoji="0" lang="de-DE" altLang="de-DE" sz="1000" b="0" i="0" u="none" strike="noStrike" kern="1200" cap="none" spc="0" normalizeH="0" baseline="0" noProof="0" dirty="0">
                <a:ln>
                  <a:noFill/>
                </a:ln>
                <a:solidFill>
                  <a:prstClr val="black"/>
                </a:solidFill>
                <a:effectLst/>
                <a:uLnTx/>
                <a:uFillTx/>
                <a:latin typeface="+mn-lt"/>
                <a:ea typeface="+mn-ea"/>
                <a:cs typeface="+mn-cs"/>
              </a:rPr>
            </a:br>
            <a:r>
              <a:rPr kumimoji="0" lang="en-US" sz="1000" b="0" i="0" u="none" strike="noStrike" kern="1200" cap="none" spc="0" normalizeH="0" baseline="0" noProof="0" dirty="0">
                <a:ln>
                  <a:noFill/>
                </a:ln>
                <a:solidFill>
                  <a:prstClr val="black"/>
                </a:solidFill>
                <a:effectLst/>
                <a:uLnTx/>
                <a:uFillTx/>
                <a:latin typeface="+mn-lt"/>
                <a:ea typeface="+mn-ea"/>
                <a:cs typeface="+mn-cs"/>
              </a:rPr>
              <a:t>dispo@tagesspiegel.de</a:t>
            </a:r>
          </a:p>
        </p:txBody>
      </p:sp>
      <p:pic>
        <p:nvPicPr>
          <p:cNvPr id="19" name="Grafik 18">
            <a:extLst>
              <a:ext uri="{FF2B5EF4-FFF2-40B4-BE49-F238E27FC236}">
                <a16:creationId xmlns:a16="http://schemas.microsoft.com/office/drawing/2014/main" id="{CF278F4C-AF25-1284-7AF3-EBE8B906B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2968" y="5469068"/>
            <a:ext cx="1222606" cy="166896"/>
          </a:xfrm>
          <a:prstGeom prst="rect">
            <a:avLst/>
          </a:prstGeom>
        </p:spPr>
      </p:pic>
      <p:pic>
        <p:nvPicPr>
          <p:cNvPr id="20" name="Grafik 19">
            <a:hlinkClick r:id="rId3"/>
            <a:extLst>
              <a:ext uri="{FF2B5EF4-FFF2-40B4-BE49-F238E27FC236}">
                <a16:creationId xmlns:a16="http://schemas.microsoft.com/office/drawing/2014/main" id="{7F393170-1C2A-066B-B6A6-9D0465365D5D}"/>
              </a:ext>
            </a:extLst>
          </p:cNvPr>
          <p:cNvPicPr>
            <a:picLocks noChangeAspect="1"/>
          </p:cNvPicPr>
          <p:nvPr userDrawn="1"/>
        </p:nvPicPr>
        <p:blipFill>
          <a:blip r:embed="rId4">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065350" y="6181180"/>
            <a:ext cx="144992" cy="144992"/>
          </a:xfrm>
          <a:prstGeom prst="rect">
            <a:avLst/>
          </a:prstGeom>
        </p:spPr>
      </p:pic>
      <p:sp>
        <p:nvSpPr>
          <p:cNvPr id="21" name="Textplatzhalter 10">
            <a:extLst>
              <a:ext uri="{FF2B5EF4-FFF2-40B4-BE49-F238E27FC236}">
                <a16:creationId xmlns:a16="http://schemas.microsoft.com/office/drawing/2014/main" id="{88EDFA51-3052-2E41-51F1-20EF107B06C5}"/>
              </a:ext>
            </a:extLst>
          </p:cNvPr>
          <p:cNvSpPr txBox="1">
            <a:spLocks/>
          </p:cNvSpPr>
          <p:nvPr userDrawn="1"/>
        </p:nvSpPr>
        <p:spPr>
          <a:xfrm>
            <a:off x="8182611" y="6189426"/>
            <a:ext cx="955235" cy="215969"/>
          </a:xfrm>
          <a:prstGeom prst="rect">
            <a:avLst/>
          </a:prstGeom>
        </p:spPr>
        <p:txBody>
          <a:bodyPr lIns="0" tIns="0" r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800" kern="1200">
                <a:solidFill>
                  <a:schemeClr val="tx1"/>
                </a:solidFill>
                <a:latin typeface="Franklin Gothic Book" panose="020B0503020102020204" pitchFamily="34" charset="0"/>
                <a:ea typeface="+mn-ea"/>
                <a:cs typeface="+mn-cs"/>
              </a:rPr>
              <a:t>Folgen Sie uns auf:</a:t>
            </a:r>
          </a:p>
        </p:txBody>
      </p:sp>
      <p:sp>
        <p:nvSpPr>
          <p:cNvPr id="22" name="Textplatzhalter 10">
            <a:extLst>
              <a:ext uri="{FF2B5EF4-FFF2-40B4-BE49-F238E27FC236}">
                <a16:creationId xmlns:a16="http://schemas.microsoft.com/office/drawing/2014/main" id="{8CF95955-F5DD-D958-5071-00C976EE8D45}"/>
              </a:ext>
            </a:extLst>
          </p:cNvPr>
          <p:cNvSpPr txBox="1">
            <a:spLocks/>
          </p:cNvSpPr>
          <p:nvPr userDrawn="1"/>
        </p:nvSpPr>
        <p:spPr>
          <a:xfrm>
            <a:off x="8182611" y="6439305"/>
            <a:ext cx="2647950" cy="418695"/>
          </a:xfrm>
          <a:prstGeom prst="rect">
            <a:avLst/>
          </a:prstGeom>
        </p:spPr>
        <p:txBody>
          <a:bodyPr lIns="0" tIns="0" r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600" dirty="0">
                <a:latin typeface="Franklin Gothic Book" panose="020B0503020102020204" pitchFamily="34" charset="0"/>
              </a:rPr>
              <a:t>Für den Tagesspiegel gelten die aktuelle Preisliste </a:t>
            </a:r>
            <a:r>
              <a:rPr lang="de-DE" sz="600" kern="1200" dirty="0">
                <a:solidFill>
                  <a:schemeClr val="tx1"/>
                </a:solidFill>
                <a:latin typeface="Franklin Gothic Book" panose="020B0503020102020204" pitchFamily="34" charset="0"/>
                <a:ea typeface="+mn-ea"/>
                <a:cs typeface="+mn-cs"/>
              </a:rPr>
              <a:t>sowie die AGB:</a:t>
            </a:r>
            <a:r>
              <a:rPr lang="de-DE" altLang="de-DE" sz="600" dirty="0">
                <a:latin typeface="Franklin Gothic Book" panose="020B0503020102020204" pitchFamily="34" charset="0"/>
              </a:rPr>
              <a:t> </a:t>
            </a:r>
            <a:r>
              <a:rPr lang="de-DE" altLang="de-DE" sz="600" dirty="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media.tagesspiegel.de/</a:t>
            </a:r>
            <a:r>
              <a:rPr lang="de-DE" altLang="de-DE" sz="600" dirty="0" err="1">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agb</a:t>
            </a:r>
            <a:r>
              <a:rPr lang="de-DE" altLang="de-DE" sz="600" dirty="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t>
            </a:r>
            <a:r>
              <a:rPr lang="de-DE" altLang="de-DE" sz="600" dirty="0">
                <a:solidFill>
                  <a:schemeClr val="tx1"/>
                </a:solidFill>
                <a:latin typeface="Franklin Gothic Book" panose="020B0503020102020204" pitchFamily="34" charset="0"/>
              </a:rPr>
              <a:t>.</a:t>
            </a:r>
            <a:endParaRPr lang="de-DE" altLang="de-DE" sz="600" u="none" dirty="0">
              <a:solidFill>
                <a:schemeClr val="tx1"/>
              </a:solidFill>
              <a:latin typeface="Franklin Gothic Book" panose="020B0503020102020204" pitchFamily="34" charset="0"/>
            </a:endParaRPr>
          </a:p>
        </p:txBody>
      </p:sp>
      <p:cxnSp>
        <p:nvCxnSpPr>
          <p:cNvPr id="9" name="Straight Connector 9">
            <a:extLst>
              <a:ext uri="{FF2B5EF4-FFF2-40B4-BE49-F238E27FC236}">
                <a16:creationId xmlns:a16="http://schemas.microsoft.com/office/drawing/2014/main" id="{6D712A4E-7DFA-541A-99E7-EE36F008BF19}"/>
              </a:ext>
            </a:extLst>
          </p:cNvPr>
          <p:cNvCxnSpPr>
            <a:cxnSpLocks/>
          </p:cNvCxnSpPr>
          <p:nvPr userDrawn="1"/>
        </p:nvCxnSpPr>
        <p:spPr>
          <a:xfrm flipH="1" flipV="1">
            <a:off x="7926364" y="4776697"/>
            <a:ext cx="6243" cy="2047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61DC55E7-7BE8-0B79-88CC-B8B87815C29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
        <p:nvSpPr>
          <p:cNvPr id="8" name="Title 1">
            <a:extLst>
              <a:ext uri="{FF2B5EF4-FFF2-40B4-BE49-F238E27FC236}">
                <a16:creationId xmlns:a16="http://schemas.microsoft.com/office/drawing/2014/main" id="{E6B749A1-C021-7F35-BA51-021F712C10C5}"/>
              </a:ext>
            </a:extLst>
          </p:cNvPr>
          <p:cNvSpPr txBox="1">
            <a:spLocks/>
          </p:cNvSpPr>
          <p:nvPr userDrawn="1"/>
        </p:nvSpPr>
        <p:spPr>
          <a:xfrm>
            <a:off x="3434109" y="2276475"/>
            <a:ext cx="5328594" cy="1154757"/>
          </a:xfrm>
          <a:prstGeom prst="rect">
            <a:avLst/>
          </a:prstGeom>
        </p:spPr>
        <p:txBody>
          <a:bodyPr lIns="0" tIns="0" rIns="0" bIns="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lang="en-AU" sz="5200" b="0" i="0" kern="1200" smtClean="0">
                <a:solidFill>
                  <a:schemeClr val="tx1"/>
                </a:solidFill>
                <a:effectLst/>
                <a:latin typeface="+mj-lt"/>
                <a:ea typeface="+mj-ea"/>
                <a:cs typeface="+mj-cs"/>
              </a:defRPr>
            </a:lvl1pPr>
          </a:lstStyle>
          <a:p>
            <a:r>
              <a:rPr lang="en-US" dirty="0" err="1">
                <a:latin typeface="Abril Display" panose="02000503000000020003" pitchFamily="50" charset="0"/>
              </a:rPr>
              <a:t>Kontakt</a:t>
            </a:r>
            <a:endParaRPr lang="en-US" dirty="0">
              <a:latin typeface="Abril Display" panose="02000503000000020003" pitchFamily="50" charset="0"/>
            </a:endParaRPr>
          </a:p>
        </p:txBody>
      </p:sp>
      <p:sp>
        <p:nvSpPr>
          <p:cNvPr id="13" name="Textplatzhalter 2">
            <a:extLst>
              <a:ext uri="{FF2B5EF4-FFF2-40B4-BE49-F238E27FC236}">
                <a16:creationId xmlns:a16="http://schemas.microsoft.com/office/drawing/2014/main" id="{A14B2C7B-3A7E-1D64-42F8-03621DD2CCD0}"/>
              </a:ext>
            </a:extLst>
          </p:cNvPr>
          <p:cNvSpPr>
            <a:spLocks noGrp="1"/>
          </p:cNvSpPr>
          <p:nvPr>
            <p:ph type="body" sz="quarter" idx="11" hasCustomPrompt="1"/>
          </p:nvPr>
        </p:nvSpPr>
        <p:spPr>
          <a:xfrm>
            <a:off x="558141" y="4821553"/>
            <a:ext cx="2589693" cy="813458"/>
          </a:xfrm>
          <a:prstGeom prst="rect">
            <a:avLst/>
          </a:prstGeom>
        </p:spPr>
        <p:txBody>
          <a:bodyPr/>
          <a:lstStyle>
            <a:lvl1pPr>
              <a:lnSpc>
                <a:spcPts val="1200"/>
              </a:lnSpc>
              <a:defRPr sz="1000" b="0">
                <a:solidFill>
                  <a:schemeClr val="accent4"/>
                </a:solidFill>
                <a:latin typeface="Franklin Gothic Demi" panose="020B0703020102020204" pitchFamily="34" charset="0"/>
              </a:defRPr>
            </a:lvl1pPr>
            <a:lvl2pPr marL="0" indent="0" defTabSz="179388">
              <a:lnSpc>
                <a:spcPts val="1200"/>
              </a:lnSpc>
              <a:spcBef>
                <a:spcPts val="0"/>
              </a:spcBef>
              <a:defRPr sz="1000">
                <a:latin typeface="+mn-lt"/>
              </a:defRPr>
            </a:lvl2pPr>
            <a:lvl3pPr marL="0" indent="0">
              <a:lnSpc>
                <a:spcPts val="1200"/>
              </a:lnSpc>
              <a:spcBef>
                <a:spcPts val="0"/>
              </a:spcBef>
              <a:defRPr sz="1000" b="0">
                <a:latin typeface="Franklin Gothic Demi" panose="020B0703020102020204" pitchFamily="34" charset="0"/>
              </a:defRPr>
            </a:lvl3pPr>
          </a:lstStyle>
          <a:p>
            <a:pPr lvl="0"/>
            <a:r>
              <a:rPr lang="de-DE" dirty="0"/>
              <a:t>Vorname Nachname</a:t>
            </a:r>
          </a:p>
          <a:p>
            <a:pPr lvl="1"/>
            <a:r>
              <a:rPr lang="de-DE" dirty="0"/>
              <a:t>Position</a:t>
            </a:r>
            <a:br>
              <a:rPr lang="de-DE" dirty="0"/>
            </a:br>
            <a:r>
              <a:rPr lang="de-DE" dirty="0"/>
              <a:t>Telefonnummer</a:t>
            </a:r>
          </a:p>
          <a:p>
            <a:pPr lvl="2"/>
            <a:r>
              <a:rPr lang="de-DE" dirty="0"/>
              <a:t>E-Mail</a:t>
            </a:r>
          </a:p>
        </p:txBody>
      </p:sp>
    </p:spTree>
    <p:extLst>
      <p:ext uri="{BB962C8B-B14F-4D97-AF65-F5344CB8AC3E}">
        <p14:creationId xmlns:p14="http://schemas.microsoft.com/office/powerpoint/2010/main" val="3184997204"/>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orient="horz" pos="365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Kontact - 1 person">
    <p:spTree>
      <p:nvGrpSpPr>
        <p:cNvPr id="1" name=""/>
        <p:cNvGrpSpPr/>
        <p:nvPr/>
      </p:nvGrpSpPr>
      <p:grpSpPr>
        <a:xfrm>
          <a:off x="0" y="0"/>
          <a:ext cx="0" cy="0"/>
          <a:chOff x="0" y="0"/>
          <a:chExt cx="0" cy="0"/>
        </a:xfrm>
      </p:grpSpPr>
      <p:cxnSp>
        <p:nvCxnSpPr>
          <p:cNvPr id="16" name="Straight Connector 15"/>
          <p:cNvCxnSpPr/>
          <p:nvPr userDrawn="1"/>
        </p:nvCxnSpPr>
        <p:spPr>
          <a:xfrm>
            <a:off x="27776" y="464181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ACA58B3-007E-714A-B55C-847EB02C1127}"/>
              </a:ext>
            </a:extLst>
          </p:cNvPr>
          <p:cNvCxnSpPr>
            <a:cxnSpLocks/>
          </p:cNvCxnSpPr>
          <p:nvPr userDrawn="1"/>
        </p:nvCxnSpPr>
        <p:spPr>
          <a:xfrm flipH="1" flipV="1">
            <a:off x="4235709" y="4776697"/>
            <a:ext cx="6243" cy="2047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0889AB36-6ECE-B02C-285F-FA905834BEA8}"/>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B8B4AEF5-08D5-9E7A-343E-0F1008710E94}"/>
              </a:ext>
            </a:extLst>
          </p:cNvPr>
          <p:cNvSpPr txBox="1"/>
          <p:nvPr userDrawn="1"/>
        </p:nvSpPr>
        <p:spPr>
          <a:xfrm>
            <a:off x="4500686" y="4832175"/>
            <a:ext cx="3190628" cy="1184940"/>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prstClr val="black"/>
                </a:solidFill>
                <a:effectLst/>
                <a:uLnTx/>
                <a:uFillTx/>
                <a:latin typeface="+mn-lt"/>
                <a:ea typeface="+mn-ea"/>
                <a:cs typeface="+mn-cs"/>
              </a:rPr>
              <a:t>Postanschrift</a:t>
            </a:r>
            <a:endParaRPr kumimoji="0" lang="en-US"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Verlag Der Tagesspiegel</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mn-lt"/>
                <a:ea typeface="+mn-ea"/>
                <a:cs typeface="+mn-cs"/>
              </a:rPr>
              <a:t>Askanischer</a:t>
            </a:r>
            <a:r>
              <a:rPr kumimoji="0" lang="en-US" sz="1000" b="0" i="0" u="none" strike="noStrike" kern="1200" cap="none" spc="0" normalizeH="0" baseline="0" noProof="0" dirty="0">
                <a:ln>
                  <a:noFill/>
                </a:ln>
                <a:solidFill>
                  <a:prstClr val="black"/>
                </a:solidFill>
                <a:effectLst/>
                <a:uLnTx/>
                <a:uFillTx/>
                <a:latin typeface="+mn-lt"/>
                <a:ea typeface="+mn-ea"/>
                <a:cs typeface="+mn-cs"/>
              </a:rPr>
              <a:t> Platz 3</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10963 Berlin</a:t>
            </a: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altLang="de-DE"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prstClr val="black"/>
                </a:solidFill>
                <a:effectLst/>
                <a:uLnTx/>
                <a:uFillTx/>
                <a:latin typeface="+mn-lt"/>
                <a:ea typeface="+mn-ea"/>
                <a:cs typeface="+mn-cs"/>
              </a:rPr>
              <a:t>Anzeigenaufträge</a:t>
            </a:r>
            <a:br>
              <a:rPr kumimoji="0" lang="de-DE" altLang="de-DE" sz="1000" b="0" i="0" u="none" strike="noStrike" kern="1200" cap="none" spc="0" normalizeH="0" baseline="0" noProof="0" dirty="0">
                <a:ln>
                  <a:noFill/>
                </a:ln>
                <a:solidFill>
                  <a:prstClr val="black"/>
                </a:solidFill>
                <a:effectLst/>
                <a:uLnTx/>
                <a:uFillTx/>
                <a:latin typeface="+mn-lt"/>
                <a:ea typeface="+mn-ea"/>
                <a:cs typeface="+mn-cs"/>
              </a:rPr>
            </a:br>
            <a:r>
              <a:rPr kumimoji="0" lang="en-US" sz="1000" b="0" i="0" u="none" strike="noStrike" kern="1200" cap="none" spc="0" normalizeH="0" baseline="0" noProof="0" dirty="0">
                <a:ln>
                  <a:noFill/>
                </a:ln>
                <a:solidFill>
                  <a:prstClr val="black"/>
                </a:solidFill>
                <a:effectLst/>
                <a:uLnTx/>
                <a:uFillTx/>
                <a:latin typeface="+mn-lt"/>
                <a:ea typeface="+mn-ea"/>
                <a:cs typeface="+mn-cs"/>
              </a:rPr>
              <a:t>dispo@tagesspiegel.de</a:t>
            </a:r>
          </a:p>
        </p:txBody>
      </p:sp>
      <p:pic>
        <p:nvPicPr>
          <p:cNvPr id="19" name="Grafik 18">
            <a:extLst>
              <a:ext uri="{FF2B5EF4-FFF2-40B4-BE49-F238E27FC236}">
                <a16:creationId xmlns:a16="http://schemas.microsoft.com/office/drawing/2014/main" id="{CF278F4C-AF25-1284-7AF3-EBE8B906B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2968" y="5469068"/>
            <a:ext cx="1222606" cy="166896"/>
          </a:xfrm>
          <a:prstGeom prst="rect">
            <a:avLst/>
          </a:prstGeom>
        </p:spPr>
      </p:pic>
      <p:pic>
        <p:nvPicPr>
          <p:cNvPr id="20" name="Grafik 19">
            <a:hlinkClick r:id="rId3"/>
            <a:extLst>
              <a:ext uri="{FF2B5EF4-FFF2-40B4-BE49-F238E27FC236}">
                <a16:creationId xmlns:a16="http://schemas.microsoft.com/office/drawing/2014/main" id="{7F393170-1C2A-066B-B6A6-9D0465365D5D}"/>
              </a:ext>
            </a:extLst>
          </p:cNvPr>
          <p:cNvPicPr>
            <a:picLocks noChangeAspect="1"/>
          </p:cNvPicPr>
          <p:nvPr userDrawn="1"/>
        </p:nvPicPr>
        <p:blipFill>
          <a:blip r:embed="rId4">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065350" y="6181180"/>
            <a:ext cx="144992" cy="144992"/>
          </a:xfrm>
          <a:prstGeom prst="rect">
            <a:avLst/>
          </a:prstGeom>
        </p:spPr>
      </p:pic>
      <p:sp>
        <p:nvSpPr>
          <p:cNvPr id="21" name="Textplatzhalter 10">
            <a:extLst>
              <a:ext uri="{FF2B5EF4-FFF2-40B4-BE49-F238E27FC236}">
                <a16:creationId xmlns:a16="http://schemas.microsoft.com/office/drawing/2014/main" id="{88EDFA51-3052-2E41-51F1-20EF107B06C5}"/>
              </a:ext>
            </a:extLst>
          </p:cNvPr>
          <p:cNvSpPr txBox="1">
            <a:spLocks/>
          </p:cNvSpPr>
          <p:nvPr userDrawn="1"/>
        </p:nvSpPr>
        <p:spPr>
          <a:xfrm>
            <a:off x="8182611" y="6189426"/>
            <a:ext cx="955235" cy="215969"/>
          </a:xfrm>
          <a:prstGeom prst="rect">
            <a:avLst/>
          </a:prstGeom>
        </p:spPr>
        <p:txBody>
          <a:bodyPr lIns="0" tIns="0" r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800" kern="1200">
                <a:solidFill>
                  <a:schemeClr val="tx1"/>
                </a:solidFill>
                <a:latin typeface="Franklin Gothic Book" panose="020B0503020102020204" pitchFamily="34" charset="0"/>
                <a:ea typeface="+mn-ea"/>
                <a:cs typeface="+mn-cs"/>
              </a:rPr>
              <a:t>Folgen Sie uns auf:</a:t>
            </a:r>
          </a:p>
        </p:txBody>
      </p:sp>
      <p:sp>
        <p:nvSpPr>
          <p:cNvPr id="22" name="Textplatzhalter 10">
            <a:extLst>
              <a:ext uri="{FF2B5EF4-FFF2-40B4-BE49-F238E27FC236}">
                <a16:creationId xmlns:a16="http://schemas.microsoft.com/office/drawing/2014/main" id="{8CF95955-F5DD-D958-5071-00C976EE8D45}"/>
              </a:ext>
            </a:extLst>
          </p:cNvPr>
          <p:cNvSpPr txBox="1">
            <a:spLocks/>
          </p:cNvSpPr>
          <p:nvPr userDrawn="1"/>
        </p:nvSpPr>
        <p:spPr>
          <a:xfrm>
            <a:off x="8182611" y="6439305"/>
            <a:ext cx="2647950" cy="418695"/>
          </a:xfrm>
          <a:prstGeom prst="rect">
            <a:avLst/>
          </a:prstGeom>
        </p:spPr>
        <p:txBody>
          <a:bodyPr lIns="0" tIns="0" r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600">
                <a:latin typeface="Franklin Gothic Book" panose="020B0503020102020204" pitchFamily="34" charset="0"/>
              </a:rPr>
              <a:t>Für den Tagesspiegel gelten die aktuelle Preisliste </a:t>
            </a:r>
            <a:r>
              <a:rPr lang="de-DE" sz="600" kern="1200">
                <a:solidFill>
                  <a:schemeClr val="tx1"/>
                </a:solidFill>
                <a:latin typeface="Franklin Gothic Book" panose="020B0503020102020204" pitchFamily="34" charset="0"/>
                <a:ea typeface="+mn-ea"/>
                <a:cs typeface="+mn-cs"/>
              </a:rPr>
              <a:t>sowie die AGB:</a:t>
            </a:r>
            <a:r>
              <a:rPr lang="de-DE" altLang="de-DE" sz="600">
                <a:latin typeface="Franklin Gothic Book" panose="020B0503020102020204" pitchFamily="34" charset="0"/>
              </a:rPr>
              <a:t> </a:t>
            </a:r>
            <a:r>
              <a:rPr lang="de-DE" altLang="de-DE" sz="60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media.tagesspiegel.de/</a:t>
            </a:r>
            <a:r>
              <a:rPr lang="de-DE" altLang="de-DE" sz="600" err="1">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agb</a:t>
            </a:r>
            <a:r>
              <a:rPr lang="de-DE" altLang="de-DE" sz="60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t>
            </a:r>
            <a:r>
              <a:rPr lang="de-DE" altLang="de-DE" sz="600">
                <a:solidFill>
                  <a:schemeClr val="tx1"/>
                </a:solidFill>
                <a:latin typeface="Franklin Gothic Book" panose="020B0503020102020204" pitchFamily="34" charset="0"/>
              </a:rPr>
              <a:t>.</a:t>
            </a:r>
            <a:endParaRPr lang="de-DE" altLang="de-DE" sz="600" u="none">
              <a:solidFill>
                <a:schemeClr val="tx1"/>
              </a:solidFill>
              <a:latin typeface="Franklin Gothic Book" panose="020B0503020102020204" pitchFamily="34" charset="0"/>
            </a:endParaRPr>
          </a:p>
        </p:txBody>
      </p:sp>
      <p:cxnSp>
        <p:nvCxnSpPr>
          <p:cNvPr id="9" name="Straight Connector 9">
            <a:extLst>
              <a:ext uri="{FF2B5EF4-FFF2-40B4-BE49-F238E27FC236}">
                <a16:creationId xmlns:a16="http://schemas.microsoft.com/office/drawing/2014/main" id="{6D712A4E-7DFA-541A-99E7-EE36F008BF19}"/>
              </a:ext>
            </a:extLst>
          </p:cNvPr>
          <p:cNvCxnSpPr>
            <a:cxnSpLocks/>
          </p:cNvCxnSpPr>
          <p:nvPr userDrawn="1"/>
        </p:nvCxnSpPr>
        <p:spPr>
          <a:xfrm flipH="1" flipV="1">
            <a:off x="7926364" y="4776697"/>
            <a:ext cx="6243" cy="2047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AA1C0C1A-DCB4-66C2-C0F8-51805CAC8D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
        <p:nvSpPr>
          <p:cNvPr id="3" name="Title 1">
            <a:extLst>
              <a:ext uri="{FF2B5EF4-FFF2-40B4-BE49-F238E27FC236}">
                <a16:creationId xmlns:a16="http://schemas.microsoft.com/office/drawing/2014/main" id="{10394AD2-AB04-E5AD-01FB-0FF1FD496A80}"/>
              </a:ext>
            </a:extLst>
          </p:cNvPr>
          <p:cNvSpPr txBox="1">
            <a:spLocks/>
          </p:cNvSpPr>
          <p:nvPr userDrawn="1"/>
        </p:nvSpPr>
        <p:spPr>
          <a:xfrm>
            <a:off x="3434109" y="2276475"/>
            <a:ext cx="5328594" cy="1154757"/>
          </a:xfrm>
          <a:prstGeom prst="rect">
            <a:avLst/>
          </a:prstGeom>
        </p:spPr>
        <p:txBody>
          <a:bodyPr lIns="0" tIns="0" rIns="0" bIns="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lang="en-AU" sz="5200" b="0" i="0" kern="1200" smtClean="0">
                <a:solidFill>
                  <a:schemeClr val="tx1"/>
                </a:solidFill>
                <a:effectLst/>
                <a:latin typeface="+mj-lt"/>
                <a:ea typeface="+mj-ea"/>
                <a:cs typeface="+mj-cs"/>
              </a:defRPr>
            </a:lvl1pPr>
          </a:lstStyle>
          <a:p>
            <a:r>
              <a:rPr lang="en-US" dirty="0" err="1">
                <a:latin typeface="Abril Display" panose="02000503000000020003" pitchFamily="50" charset="0"/>
              </a:rPr>
              <a:t>Kontakt</a:t>
            </a:r>
            <a:endParaRPr lang="en-US" dirty="0">
              <a:latin typeface="Abril Display" panose="02000503000000020003" pitchFamily="50" charset="0"/>
            </a:endParaRPr>
          </a:p>
        </p:txBody>
      </p:sp>
      <p:sp>
        <p:nvSpPr>
          <p:cNvPr id="6" name="Textfeld 5">
            <a:extLst>
              <a:ext uri="{FF2B5EF4-FFF2-40B4-BE49-F238E27FC236}">
                <a16:creationId xmlns:a16="http://schemas.microsoft.com/office/drawing/2014/main" id="{8248AFE8-54DD-D188-6477-1F3FCA8F88D3}"/>
              </a:ext>
            </a:extLst>
          </p:cNvPr>
          <p:cNvSpPr txBox="1"/>
          <p:nvPr userDrawn="1"/>
        </p:nvSpPr>
        <p:spPr>
          <a:xfrm>
            <a:off x="8076216" y="4829240"/>
            <a:ext cx="3303772" cy="464653"/>
          </a:xfrm>
          <a:prstGeom prst="rect">
            <a:avLst/>
          </a:prstGeom>
        </p:spPr>
        <p:txBody>
          <a:bodyPr vert="horz" lIns="0" tIns="0" rIns="36000" bIns="0" rtlCol="0" anchor="t" anchorCtr="1">
            <a:normAutofit/>
          </a:bodyPr>
          <a:lstStyle>
            <a:lvl1pPr lvl="0" indent="0" algn="ctr" defTabSz="914400">
              <a:lnSpc>
                <a:spcPct val="120000"/>
              </a:lnSpc>
              <a:spcBef>
                <a:spcPts val="1000"/>
              </a:spcBef>
              <a:buFont typeface="Arial" panose="020B0604020202020204" pitchFamily="34" charset="0"/>
              <a:buNone/>
              <a:defRPr sz="1000">
                <a:latin typeface="Franklin Gothic Book" panose="020B05030201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lgn="l">
              <a:lnSpc>
                <a:spcPts val="1200"/>
              </a:lnSpc>
            </a:pPr>
            <a:r>
              <a:rPr lang="de-DE" sz="1000" dirty="0">
                <a:latin typeface="Franklin Gothic Demi" panose="020B0703020102020204" pitchFamily="34" charset="0"/>
              </a:rPr>
              <a:t>Tagesspiegel </a:t>
            </a:r>
            <a:r>
              <a:rPr lang="de-DE" sz="1000" dirty="0">
                <a:solidFill>
                  <a:srgbClr val="CE0000"/>
                </a:solidFill>
                <a:latin typeface="Franklin Gothic Demi" panose="020B0703020102020204" pitchFamily="34" charset="0"/>
              </a:rPr>
              <a:t>Media</a:t>
            </a:r>
            <a:r>
              <a:rPr lang="de-DE" sz="1000" dirty="0">
                <a:latin typeface="Franklin Gothic Demi" panose="020B0703020102020204" pitchFamily="34" charset="0"/>
              </a:rPr>
              <a:t> </a:t>
            </a:r>
            <a:r>
              <a:rPr lang="de-DE" sz="1000" dirty="0">
                <a:solidFill>
                  <a:schemeClr val="tx1"/>
                </a:solidFill>
              </a:rPr>
              <a:t>ist die Vermarktungs-Unit der Verlag </a:t>
            </a:r>
            <a:br>
              <a:rPr lang="de-DE" sz="1000" dirty="0">
                <a:solidFill>
                  <a:schemeClr val="tx1"/>
                </a:solidFill>
              </a:rPr>
            </a:br>
            <a:r>
              <a:rPr lang="de-DE" sz="1000" dirty="0">
                <a:solidFill>
                  <a:schemeClr val="tx1"/>
                </a:solidFill>
              </a:rPr>
              <a:t>Der Tagesspiegel GmbH</a:t>
            </a:r>
            <a:r>
              <a:rPr lang="de-DE" sz="800" dirty="0">
                <a:solidFill>
                  <a:schemeClr val="tx1"/>
                </a:solidFill>
              </a:rPr>
              <a:t>.</a:t>
            </a:r>
          </a:p>
        </p:txBody>
      </p:sp>
      <p:sp>
        <p:nvSpPr>
          <p:cNvPr id="7" name="Textplatzhalter 2">
            <a:extLst>
              <a:ext uri="{FF2B5EF4-FFF2-40B4-BE49-F238E27FC236}">
                <a16:creationId xmlns:a16="http://schemas.microsoft.com/office/drawing/2014/main" id="{6DD108E2-8892-9841-EB7A-157309590EAB}"/>
              </a:ext>
            </a:extLst>
          </p:cNvPr>
          <p:cNvSpPr>
            <a:spLocks noGrp="1"/>
          </p:cNvSpPr>
          <p:nvPr>
            <p:ph type="body" sz="quarter" idx="11" hasCustomPrompt="1"/>
          </p:nvPr>
        </p:nvSpPr>
        <p:spPr>
          <a:xfrm>
            <a:off x="558141" y="4821553"/>
            <a:ext cx="2589693" cy="813458"/>
          </a:xfrm>
          <a:prstGeom prst="rect">
            <a:avLst/>
          </a:prstGeom>
        </p:spPr>
        <p:txBody>
          <a:bodyPr/>
          <a:lstStyle>
            <a:lvl1pPr>
              <a:lnSpc>
                <a:spcPts val="1200"/>
              </a:lnSpc>
              <a:defRPr sz="1000" b="0">
                <a:solidFill>
                  <a:schemeClr val="accent4"/>
                </a:solidFill>
                <a:latin typeface="Franklin Gothic Demi" panose="020B0703020102020204" pitchFamily="34" charset="0"/>
              </a:defRPr>
            </a:lvl1pPr>
            <a:lvl2pPr marL="0" indent="0" defTabSz="179388">
              <a:lnSpc>
                <a:spcPts val="1200"/>
              </a:lnSpc>
              <a:spcBef>
                <a:spcPts val="0"/>
              </a:spcBef>
              <a:defRPr sz="1000">
                <a:latin typeface="+mn-lt"/>
              </a:defRPr>
            </a:lvl2pPr>
            <a:lvl3pPr marL="0" indent="0">
              <a:lnSpc>
                <a:spcPts val="1200"/>
              </a:lnSpc>
              <a:spcBef>
                <a:spcPts val="0"/>
              </a:spcBef>
              <a:defRPr sz="1000" b="0">
                <a:latin typeface="Franklin Gothic Demi" panose="020B0703020102020204" pitchFamily="34" charset="0"/>
              </a:defRPr>
            </a:lvl3pPr>
          </a:lstStyle>
          <a:p>
            <a:pPr lvl="0"/>
            <a:r>
              <a:rPr lang="de-DE" dirty="0"/>
              <a:t>Vorname Nachname</a:t>
            </a:r>
          </a:p>
          <a:p>
            <a:pPr lvl="1"/>
            <a:r>
              <a:rPr lang="de-DE" dirty="0"/>
              <a:t>Position</a:t>
            </a:r>
            <a:br>
              <a:rPr lang="de-DE" dirty="0"/>
            </a:br>
            <a:r>
              <a:rPr lang="de-DE" dirty="0"/>
              <a:t>Telefonnummer</a:t>
            </a:r>
          </a:p>
          <a:p>
            <a:pPr lvl="2"/>
            <a:r>
              <a:rPr lang="de-DE" dirty="0"/>
              <a:t>E-Mail</a:t>
            </a:r>
          </a:p>
        </p:txBody>
      </p:sp>
      <p:sp>
        <p:nvSpPr>
          <p:cNvPr id="8" name="Textplatzhalter 2">
            <a:extLst>
              <a:ext uri="{FF2B5EF4-FFF2-40B4-BE49-F238E27FC236}">
                <a16:creationId xmlns:a16="http://schemas.microsoft.com/office/drawing/2014/main" id="{8071BB6E-ABB4-0DCF-BD38-247273EA46CD}"/>
              </a:ext>
            </a:extLst>
          </p:cNvPr>
          <p:cNvSpPr>
            <a:spLocks noGrp="1"/>
          </p:cNvSpPr>
          <p:nvPr>
            <p:ph type="body" sz="quarter" idx="20" hasCustomPrompt="1"/>
          </p:nvPr>
        </p:nvSpPr>
        <p:spPr>
          <a:xfrm>
            <a:off x="558141" y="5784192"/>
            <a:ext cx="2589693" cy="813458"/>
          </a:xfrm>
          <a:prstGeom prst="rect">
            <a:avLst/>
          </a:prstGeom>
        </p:spPr>
        <p:txBody>
          <a:bodyPr/>
          <a:lstStyle>
            <a:lvl1pPr>
              <a:lnSpc>
                <a:spcPts val="1200"/>
              </a:lnSpc>
              <a:defRPr sz="1000" b="0">
                <a:solidFill>
                  <a:schemeClr val="accent4"/>
                </a:solidFill>
                <a:latin typeface="Franklin Gothic Demi" panose="020B0703020102020204" pitchFamily="34" charset="0"/>
              </a:defRPr>
            </a:lvl1pPr>
            <a:lvl2pPr marL="0" indent="0" defTabSz="179388">
              <a:lnSpc>
                <a:spcPts val="1200"/>
              </a:lnSpc>
              <a:spcBef>
                <a:spcPts val="0"/>
              </a:spcBef>
              <a:defRPr sz="1000">
                <a:latin typeface="+mn-lt"/>
              </a:defRPr>
            </a:lvl2pPr>
            <a:lvl3pPr marL="0" indent="0">
              <a:lnSpc>
                <a:spcPts val="1200"/>
              </a:lnSpc>
              <a:spcBef>
                <a:spcPts val="0"/>
              </a:spcBef>
              <a:defRPr sz="1000" b="0">
                <a:latin typeface="Franklin Gothic Demi" panose="020B0703020102020204" pitchFamily="34" charset="0"/>
              </a:defRPr>
            </a:lvl3pPr>
          </a:lstStyle>
          <a:p>
            <a:pPr lvl="0"/>
            <a:r>
              <a:rPr lang="de-DE" dirty="0"/>
              <a:t>Vorname Nachname</a:t>
            </a:r>
          </a:p>
          <a:p>
            <a:pPr lvl="1"/>
            <a:r>
              <a:rPr lang="de-DE" dirty="0"/>
              <a:t>Position</a:t>
            </a:r>
            <a:br>
              <a:rPr lang="de-DE" dirty="0"/>
            </a:br>
            <a:r>
              <a:rPr lang="de-DE" dirty="0"/>
              <a:t>Telefonnummer</a:t>
            </a:r>
          </a:p>
          <a:p>
            <a:pPr lvl="2"/>
            <a:r>
              <a:rPr lang="de-DE" dirty="0"/>
              <a:t>E-Mail</a:t>
            </a:r>
          </a:p>
        </p:txBody>
      </p:sp>
    </p:spTree>
    <p:extLst>
      <p:ext uri="{BB962C8B-B14F-4D97-AF65-F5344CB8AC3E}">
        <p14:creationId xmlns:p14="http://schemas.microsoft.com/office/powerpoint/2010/main" val="2002871878"/>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orient="horz" pos="365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Layout 1 - Leer">
    <p:bg>
      <p:bgRef idx="1001">
        <a:schemeClr val="bg1"/>
      </p:bgRef>
    </p:bg>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rgbClr val="C00000"/>
                </a:solidFill>
              </a:defRPr>
            </a:lvl1pPr>
          </a:lstStyle>
          <a:p>
            <a:r>
              <a:rPr lang="en-US"/>
              <a:t>Regionaler Mittelstand</a:t>
            </a:r>
            <a:endParaRPr lang="en-US" dirty="0"/>
          </a:p>
        </p:txBody>
      </p:sp>
      <p:sp>
        <p:nvSpPr>
          <p:cNvPr id="9" name="Slide Number Placeholder 8"/>
          <p:cNvSpPr>
            <a:spLocks noGrp="1"/>
          </p:cNvSpPr>
          <p:nvPr>
            <p:ph type="sldNum" sz="quarter" idx="12"/>
          </p:nvPr>
        </p:nvSpPr>
        <p:spPr>
          <a:xfrm>
            <a:off x="320246" y="6416677"/>
            <a:ext cx="280539" cy="180974"/>
          </a:xfrm>
          <a:prstGeom prst="rect">
            <a:avLst/>
          </a:prstGeom>
        </p:spPr>
        <p:txBody>
          <a:bodyPr/>
          <a:lstStyle>
            <a:lvl1pPr>
              <a:defRPr>
                <a:solidFill>
                  <a:schemeClr val="bg1"/>
                </a:solidFill>
              </a:defRPr>
            </a:lvl1pPr>
          </a:lstStyle>
          <a:p>
            <a:fld id="{6676FEF2-85C7-4645-99F9-08581CDB22A3}" type="slidenum">
              <a:rPr lang="en-US" smtClean="0"/>
              <a:pPr/>
              <a:t>‹Nr.›</a:t>
            </a:fld>
            <a:endParaRPr lang="en-US"/>
          </a:p>
        </p:txBody>
      </p:sp>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24914" y="776994"/>
            <a:ext cx="7446108" cy="894025"/>
          </a:xfrm>
          <a:prstGeom prst="rect">
            <a:avLst/>
          </a:prstGeom>
        </p:spPr>
        <p:txBody>
          <a:bodyPr lIns="0" tIns="0" rIns="0" bIns="0" anchor="t">
            <a:noAutofit/>
          </a:bodyPr>
          <a:lstStyle>
            <a:lvl1pPr>
              <a:defRPr/>
            </a:lvl1pPr>
          </a:lstStyle>
          <a:p>
            <a:r>
              <a:rPr lang="en-US" dirty="0" err="1"/>
              <a:t>Seitentitel</a:t>
            </a:r>
            <a:r>
              <a:rPr lang="en-US" dirty="0"/>
              <a:t>,</a:t>
            </a:r>
            <a:br>
              <a:rPr lang="en-US" dirty="0"/>
            </a:br>
            <a:r>
              <a:rPr lang="en-US" dirty="0"/>
              <a:t>Abril Display, Regular, 32 pt</a:t>
            </a:r>
          </a:p>
        </p:txBody>
      </p: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34150" y="415566"/>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pic>
        <p:nvPicPr>
          <p:cNvPr id="6" name="Grafik 5">
            <a:extLst>
              <a:ext uri="{FF2B5EF4-FFF2-40B4-BE49-F238E27FC236}">
                <a16:creationId xmlns:a16="http://schemas.microsoft.com/office/drawing/2014/main" id="{8E70BAC8-53A7-41FD-5FA9-7965F7D42C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36" y="391426"/>
            <a:ext cx="1440090" cy="428749"/>
          </a:xfrm>
          <a:prstGeom prst="rect">
            <a:avLst/>
          </a:prstGeom>
        </p:spPr>
      </p:pic>
      <p:cxnSp>
        <p:nvCxnSpPr>
          <p:cNvPr id="3" name="Straight Connector 18">
            <a:extLst>
              <a:ext uri="{FF2B5EF4-FFF2-40B4-BE49-F238E27FC236}">
                <a16:creationId xmlns:a16="http://schemas.microsoft.com/office/drawing/2014/main" id="{22A4F4B7-66D2-EC22-64AA-ECE78C64840C}"/>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platzhalter 6">
            <a:extLst>
              <a:ext uri="{FF2B5EF4-FFF2-40B4-BE49-F238E27FC236}">
                <a16:creationId xmlns:a16="http://schemas.microsoft.com/office/drawing/2014/main" id="{64AAFE7F-5F0A-348F-C929-121C3C837A22}"/>
              </a:ext>
            </a:extLst>
          </p:cNvPr>
          <p:cNvSpPr>
            <a:spLocks noGrp="1"/>
          </p:cNvSpPr>
          <p:nvPr>
            <p:ph type="body" sz="quarter" idx="24" hasCustomPrompt="1"/>
          </p:nvPr>
        </p:nvSpPr>
        <p:spPr>
          <a:xfrm>
            <a:off x="4279900" y="6320963"/>
            <a:ext cx="6920757" cy="309567"/>
          </a:xfrm>
          <a:prstGeom prst="rect">
            <a:avLst/>
          </a:prstGeom>
        </p:spPr>
        <p:txBody>
          <a:bodyPr lIns="0" tIns="0" rIns="0" bIns="0" anchor="b" anchorCtr="0">
            <a:normAutofit/>
          </a:bodyPr>
          <a:lstStyle>
            <a:lvl1pPr marL="0" indent="0" algn="r">
              <a:lnSpc>
                <a:spcPts val="900"/>
              </a:lnSpc>
              <a:spcBef>
                <a:spcPts val="0"/>
              </a:spcBef>
              <a:buNone/>
              <a:defRPr sz="700" b="0">
                <a:solidFill>
                  <a:schemeClr val="tx1"/>
                </a:solidFill>
                <a:latin typeface="Franklin Gothic Book" panose="020B0503020102020204" pitchFamily="34" charset="0"/>
              </a:defRPr>
            </a:lvl1pPr>
          </a:lstStyle>
          <a:p>
            <a:pPr lvl="0"/>
            <a:r>
              <a:rPr lang="de-DE" dirty="0"/>
              <a:t>Fußnote</a:t>
            </a:r>
          </a:p>
        </p:txBody>
      </p:sp>
      <p:sp>
        <p:nvSpPr>
          <p:cNvPr id="2" name="Slide Number Placeholder 5">
            <a:extLst>
              <a:ext uri="{FF2B5EF4-FFF2-40B4-BE49-F238E27FC236}">
                <a16:creationId xmlns:a16="http://schemas.microsoft.com/office/drawing/2014/main" id="{0652AC1D-608D-9D6E-F987-85FE7520B096}"/>
              </a:ext>
            </a:extLst>
          </p:cNvPr>
          <p:cNvSpPr txBox="1">
            <a:spLocks/>
          </p:cNvSpPr>
          <p:nvPr userDrawn="1"/>
        </p:nvSpPr>
        <p:spPr>
          <a:xfrm>
            <a:off x="320246" y="6416676"/>
            <a:ext cx="280539" cy="181125"/>
          </a:xfrm>
          <a:prstGeom prst="rect">
            <a:avLst/>
          </a:prstGeom>
        </p:spPr>
        <p:txBody>
          <a:bodyPr vert="horz" lIns="0" tIns="0" rIns="0" bIns="0" rtlCol="0" anchor="b"/>
          <a:lstStyle>
            <a:defPPr>
              <a:defRPr lang="en-US"/>
            </a:defPPr>
            <a:lvl1pPr marL="0" algn="l" defTabSz="914373" rtl="0" eaLnBrk="1" latinLnBrk="0" hangingPunct="1">
              <a:defRPr sz="700" b="1" i="0" kern="1200">
                <a:solidFill>
                  <a:schemeClr val="accent4"/>
                </a:solidFill>
                <a:latin typeface="Franklin Gothic FS Book" charset="0"/>
                <a:ea typeface="+mn-ea"/>
                <a:cs typeface="+mn-cs"/>
              </a:defRPr>
            </a:lvl1pPr>
            <a:lvl2pPr marL="457187" algn="l" defTabSz="914373" rtl="0" eaLnBrk="1" latinLnBrk="0" hangingPunct="1">
              <a:defRPr sz="1800" kern="1200">
                <a:solidFill>
                  <a:schemeClr val="tx1"/>
                </a:solidFill>
                <a:latin typeface="+mn-lt"/>
                <a:ea typeface="+mn-ea"/>
                <a:cs typeface="+mn-cs"/>
              </a:defRPr>
            </a:lvl2pPr>
            <a:lvl3pPr marL="914373" algn="l" defTabSz="914373" rtl="0" eaLnBrk="1" latinLnBrk="0" hangingPunct="1">
              <a:defRPr sz="1800" kern="1200">
                <a:solidFill>
                  <a:schemeClr val="tx1"/>
                </a:solidFill>
                <a:latin typeface="+mn-lt"/>
                <a:ea typeface="+mn-ea"/>
                <a:cs typeface="+mn-cs"/>
              </a:defRPr>
            </a:lvl3pPr>
            <a:lvl4pPr marL="1371560" algn="l" defTabSz="914373" rtl="0" eaLnBrk="1" latinLnBrk="0" hangingPunct="1">
              <a:defRPr sz="1800" kern="1200">
                <a:solidFill>
                  <a:schemeClr val="tx1"/>
                </a:solidFill>
                <a:latin typeface="+mn-lt"/>
                <a:ea typeface="+mn-ea"/>
                <a:cs typeface="+mn-cs"/>
              </a:defRPr>
            </a:lvl4pPr>
            <a:lvl5pPr marL="1828747" algn="l" defTabSz="914373" rtl="0" eaLnBrk="1" latinLnBrk="0" hangingPunct="1">
              <a:defRPr sz="1800" kern="1200">
                <a:solidFill>
                  <a:schemeClr val="tx1"/>
                </a:solidFill>
                <a:latin typeface="+mn-lt"/>
                <a:ea typeface="+mn-ea"/>
                <a:cs typeface="+mn-cs"/>
              </a:defRPr>
            </a:lvl5pPr>
            <a:lvl6pPr marL="2285933" algn="l" defTabSz="914373" rtl="0" eaLnBrk="1" latinLnBrk="0" hangingPunct="1">
              <a:defRPr sz="1800" kern="1200">
                <a:solidFill>
                  <a:schemeClr val="tx1"/>
                </a:solidFill>
                <a:latin typeface="+mn-lt"/>
                <a:ea typeface="+mn-ea"/>
                <a:cs typeface="+mn-cs"/>
              </a:defRPr>
            </a:lvl6pPr>
            <a:lvl7pPr marL="2743120" algn="l" defTabSz="914373" rtl="0" eaLnBrk="1" latinLnBrk="0" hangingPunct="1">
              <a:defRPr sz="1800" kern="1200">
                <a:solidFill>
                  <a:schemeClr val="tx1"/>
                </a:solidFill>
                <a:latin typeface="+mn-lt"/>
                <a:ea typeface="+mn-ea"/>
                <a:cs typeface="+mn-cs"/>
              </a:defRPr>
            </a:lvl7pPr>
            <a:lvl8pPr marL="3200307" algn="l" defTabSz="914373" rtl="0" eaLnBrk="1" latinLnBrk="0" hangingPunct="1">
              <a:defRPr sz="1800" kern="1200">
                <a:solidFill>
                  <a:schemeClr val="tx1"/>
                </a:solidFill>
                <a:latin typeface="+mn-lt"/>
                <a:ea typeface="+mn-ea"/>
                <a:cs typeface="+mn-cs"/>
              </a:defRPr>
            </a:lvl8pPr>
            <a:lvl9pPr marL="3657494" algn="l" defTabSz="914373" rtl="0" eaLnBrk="1" latinLnBrk="0" hangingPunct="1">
              <a:defRPr sz="1800" kern="1200">
                <a:solidFill>
                  <a:schemeClr val="tx1"/>
                </a:solidFill>
                <a:latin typeface="+mn-lt"/>
                <a:ea typeface="+mn-ea"/>
                <a:cs typeface="+mn-cs"/>
              </a:defRPr>
            </a:lvl9pPr>
          </a:lstStyle>
          <a:p>
            <a:fld id="{6676FEF2-85C7-4645-99F9-08581CDB22A3}" type="slidenum">
              <a:rPr lang="en-US" smtClean="0"/>
              <a:pPr/>
              <a:t>‹Nr.›</a:t>
            </a:fld>
            <a:endParaRPr lang="en-US"/>
          </a:p>
        </p:txBody>
      </p:sp>
    </p:spTree>
    <p:extLst>
      <p:ext uri="{BB962C8B-B14F-4D97-AF65-F5344CB8AC3E}">
        <p14:creationId xmlns:p14="http://schemas.microsoft.com/office/powerpoint/2010/main" val="14348800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02">
          <p15:clr>
            <a:srgbClr val="FBAE40"/>
          </p15:clr>
        </p15:guide>
        <p15:guide id="2" pos="2842">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024_inkl. Tabelle Text links, Abbildungen rechts, Überschrift 2-zeil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4511675" y="1184275"/>
            <a:ext cx="7680323" cy="5673725"/>
          </a:xfrm>
          <a:prstGeom prst="rect">
            <a:avLst/>
          </a:prstGeom>
          <a:solidFill>
            <a:srgbClr val="B9D0C8"/>
          </a:solidFill>
        </p:spPr>
        <p:txBody>
          <a:bodyPr/>
          <a:lstStyle/>
          <a:p>
            <a:endParaRPr lang="de-DE"/>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756320" y="6237289"/>
            <a:ext cx="6919742" cy="360362"/>
          </a:xfrm>
          <a:prstGeom prst="rect">
            <a:avLst/>
          </a:prstGeom>
        </p:spPr>
        <p:txBody>
          <a:bodyPr anchor="b" anchorCtr="0"/>
          <a:lstStyle>
            <a:lvl1pPr algn="r">
              <a:lnSpc>
                <a:spcPts val="900"/>
              </a:lnSpc>
              <a:spcBef>
                <a:spcPts val="0"/>
              </a:spcBef>
              <a:defRPr sz="700"/>
            </a:lvl1pPr>
          </a:lstStyle>
          <a:p>
            <a:pPr lvl="0"/>
            <a:r>
              <a:rPr lang="de-DE" dirty="0"/>
              <a:t>Fußnote Franklin </a:t>
            </a:r>
            <a:r>
              <a:rPr lang="de-DE" dirty="0" err="1"/>
              <a:t>Gothic</a:t>
            </a:r>
            <a:r>
              <a:rPr lang="de-DE" dirty="0"/>
              <a:t> Book, 7 </a:t>
            </a:r>
            <a:r>
              <a:rPr lang="de-DE" dirty="0" err="1"/>
              <a:t>pt</a:t>
            </a:r>
            <a:r>
              <a:rPr lang="de-DE" dirty="0"/>
              <a:t>, Zeilenabstand 9, rechtsbündig</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2705421" y="6237287"/>
            <a:ext cx="1008000" cy="360363"/>
          </a:xfrm>
          <a:prstGeom prst="rect">
            <a:avLst/>
          </a:prstGeom>
        </p:spPr>
        <p:txBody>
          <a:bodyPr anchor="b" anchorCtr="0"/>
          <a:lstStyle>
            <a:lvl1pPr algn="r">
              <a:lnSpc>
                <a:spcPts val="900"/>
              </a:lnSpc>
              <a:spcBef>
                <a:spcPts val="0"/>
              </a:spcBef>
              <a:defRPr sz="700"/>
            </a:lvl1pPr>
          </a:lstStyle>
          <a:p>
            <a:pPr lvl="0"/>
            <a:r>
              <a:rPr lang="de-DE" dirty="0"/>
              <a:t>Max. 3 Zeilen, Bildbeschreibung © Franklin GB, 7 </a:t>
            </a:r>
            <a:r>
              <a:rPr lang="de-DE" dirty="0" err="1"/>
              <a:t>pt</a:t>
            </a:r>
            <a:r>
              <a:rPr lang="de-DE" dirty="0"/>
              <a:t>, ZA 9</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3" name="Titel 2">
            <a:extLst>
              <a:ext uri="{FF2B5EF4-FFF2-40B4-BE49-F238E27FC236}">
                <a16:creationId xmlns:a16="http://schemas.microsoft.com/office/drawing/2014/main" id="{E2EBE779-80D2-D974-E5A3-70BFB11DC225}"/>
              </a:ext>
            </a:extLst>
          </p:cNvPr>
          <p:cNvSpPr>
            <a:spLocks noGrp="1"/>
          </p:cNvSpPr>
          <p:nvPr>
            <p:ph type="title" hasCustomPrompt="1"/>
          </p:nvPr>
        </p:nvSpPr>
        <p:spPr>
          <a:xfrm>
            <a:off x="515937" y="832583"/>
            <a:ext cx="3455988" cy="845405"/>
          </a:xfrm>
        </p:spPr>
        <p:txBody>
          <a:bodyPr/>
          <a:lstStyle>
            <a:lvl1pPr>
              <a:defRPr/>
            </a:lvl1pPr>
          </a:lstStyle>
          <a:p>
            <a:r>
              <a:rPr lang="de-DE" dirty="0"/>
              <a:t>Vorlage für Preistabellen</a:t>
            </a:r>
          </a:p>
        </p:txBody>
      </p:sp>
      <p:sp>
        <p:nvSpPr>
          <p:cNvPr id="9" name="Textplatzhalter 6">
            <a:extLst>
              <a:ext uri="{FF2B5EF4-FFF2-40B4-BE49-F238E27FC236}">
                <a16:creationId xmlns:a16="http://schemas.microsoft.com/office/drawing/2014/main" id="{7F20617B-560F-333D-FC4B-FAE50EC2618A}"/>
              </a:ext>
            </a:extLst>
          </p:cNvPr>
          <p:cNvSpPr>
            <a:spLocks noGrp="1"/>
          </p:cNvSpPr>
          <p:nvPr>
            <p:ph type="body" sz="quarter" idx="21" hasCustomPrompt="1"/>
          </p:nvPr>
        </p:nvSpPr>
        <p:spPr>
          <a:xfrm>
            <a:off x="514800" y="511200"/>
            <a:ext cx="3457125"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dirty="0"/>
              <a:t>Abschnittsname – Franklin </a:t>
            </a:r>
            <a:r>
              <a:rPr lang="de-DE" sz="1100" dirty="0" err="1">
                <a:solidFill>
                  <a:srgbClr val="CE0000"/>
                </a:solidFill>
              </a:rPr>
              <a:t>Gothic</a:t>
            </a:r>
            <a:r>
              <a:rPr lang="de-DE" sz="1100" dirty="0"/>
              <a:t> Demi 11 </a:t>
            </a:r>
            <a:r>
              <a:rPr lang="de-DE" sz="1100" dirty="0" err="1"/>
              <a:t>pt</a:t>
            </a:r>
            <a:endParaRPr lang="de-DE" sz="1100" dirty="0"/>
          </a:p>
        </p:txBody>
      </p:sp>
      <p:sp>
        <p:nvSpPr>
          <p:cNvPr id="7" name="Tabellenplatzhalter 6">
            <a:extLst>
              <a:ext uri="{FF2B5EF4-FFF2-40B4-BE49-F238E27FC236}">
                <a16:creationId xmlns:a16="http://schemas.microsoft.com/office/drawing/2014/main" id="{6257541D-C2C6-1EF0-6918-3178A0D93BE1}"/>
              </a:ext>
            </a:extLst>
          </p:cNvPr>
          <p:cNvSpPr>
            <a:spLocks noGrp="1"/>
          </p:cNvSpPr>
          <p:nvPr>
            <p:ph type="tbl" sz="quarter" idx="23"/>
          </p:nvPr>
        </p:nvSpPr>
        <p:spPr>
          <a:xfrm>
            <a:off x="515937" y="2168524"/>
            <a:ext cx="3455987" cy="1710935"/>
          </a:xfrm>
        </p:spPr>
        <p:txBody>
          <a:bodyPr numCol="3"/>
          <a:lstStyle>
            <a:lvl1pPr>
              <a:lnSpc>
                <a:spcPct val="100000"/>
              </a:lnSpc>
              <a:defRPr sz="800"/>
            </a:lvl1pPr>
          </a:lstStyle>
          <a:p>
            <a:endParaRPr lang="de-DE" dirty="0"/>
          </a:p>
        </p:txBody>
      </p:sp>
      <p:sp>
        <p:nvSpPr>
          <p:cNvPr id="16" name="Textplatzhalter 15">
            <a:extLst>
              <a:ext uri="{FF2B5EF4-FFF2-40B4-BE49-F238E27FC236}">
                <a16:creationId xmlns:a16="http://schemas.microsoft.com/office/drawing/2014/main" id="{420BB535-749D-EDB6-04B9-99046D1A03C7}"/>
              </a:ext>
            </a:extLst>
          </p:cNvPr>
          <p:cNvSpPr>
            <a:spLocks noGrp="1"/>
          </p:cNvSpPr>
          <p:nvPr>
            <p:ph type="body" sz="quarter" idx="25" hasCustomPrompt="1"/>
          </p:nvPr>
        </p:nvSpPr>
        <p:spPr>
          <a:xfrm>
            <a:off x="514800" y="4369994"/>
            <a:ext cx="3457123" cy="1580049"/>
          </a:xfrm>
        </p:spPr>
        <p:txBody>
          <a:bodyPr/>
          <a:lstStyle>
            <a:lvl1pPr>
              <a:lnSpc>
                <a:spcPts val="1000"/>
              </a:lnSpc>
              <a:spcBef>
                <a:spcPts val="500"/>
              </a:spcBef>
              <a:defRPr sz="800"/>
            </a:lvl1pPr>
            <a:lvl2pPr>
              <a:lnSpc>
                <a:spcPts val="1000"/>
              </a:lnSpc>
              <a:spcBef>
                <a:spcPts val="500"/>
              </a:spcBef>
              <a:defRPr sz="800">
                <a:latin typeface="Franklin Gothic Demi" panose="020B0703020102020204" pitchFamily="34" charset="0"/>
              </a:defRPr>
            </a:lvl2pPr>
            <a:lvl3pPr>
              <a:spcBef>
                <a:spcPts val="0"/>
              </a:spcBef>
              <a:defRPr sz="800"/>
            </a:lvl3pPr>
          </a:lstStyle>
          <a:p>
            <a:pPr lvl="0"/>
            <a:r>
              <a:rPr lang="de-DE" dirty="0"/>
              <a:t>Abstand zw. Tabelle und diesem Textblock idealerweise 1,36 cm (= Abstände bei den </a:t>
            </a:r>
            <a:r>
              <a:rPr lang="de-DE" dirty="0" err="1"/>
              <a:t>Überschriftszeilen</a:t>
            </a:r>
            <a:r>
              <a:rPr lang="de-DE" dirty="0"/>
              <a:t>). Hier kommen Hinweise zu Verbreitung, Erscheinungsterminen, Anzeigenschlüssen, Auflagen </a:t>
            </a:r>
            <a:r>
              <a:rPr lang="de-DE" dirty="0" err="1"/>
              <a:t>etc</a:t>
            </a:r>
            <a:r>
              <a:rPr lang="de-DE" dirty="0"/>
              <a:t> hin. In Franklin </a:t>
            </a:r>
            <a:r>
              <a:rPr lang="de-DE" dirty="0" err="1"/>
              <a:t>Gothic</a:t>
            </a:r>
            <a:r>
              <a:rPr lang="de-DE" dirty="0"/>
              <a:t> Book 8, Abstand „vor“ 5 </a:t>
            </a:r>
            <a:r>
              <a:rPr lang="de-DE" dirty="0" err="1"/>
              <a:t>pt</a:t>
            </a:r>
            <a:r>
              <a:rPr lang="de-DE" dirty="0"/>
              <a:t>, Zeilenabstand genau 10 </a:t>
            </a:r>
            <a:r>
              <a:rPr lang="de-DE" dirty="0" err="1"/>
              <a:t>pt</a:t>
            </a:r>
            <a:r>
              <a:rPr lang="de-DE" dirty="0"/>
              <a:t>. Fettungen in schwarz und Demi</a:t>
            </a:r>
          </a:p>
        </p:txBody>
      </p:sp>
    </p:spTree>
    <p:extLst>
      <p:ext uri="{BB962C8B-B14F-4D97-AF65-F5344CB8AC3E}">
        <p14:creationId xmlns:p14="http://schemas.microsoft.com/office/powerpoint/2010/main" val="179344929"/>
      </p:ext>
    </p:extLst>
  </p:cSld>
  <p:clrMapOvr>
    <a:masterClrMapping/>
  </p:clrMapOvr>
  <p:extLst>
    <p:ext uri="{DCECCB84-F9BA-43D5-87BE-67443E8EF086}">
      <p15:sldGuideLst xmlns:p15="http://schemas.microsoft.com/office/powerpoint/2012/main">
        <p15:guide id="3" orient="horz" pos="4320">
          <p15:clr>
            <a:srgbClr val="FBAE40"/>
          </p15:clr>
        </p15:guide>
        <p15:guide id="4" pos="2343">
          <p15:clr>
            <a:srgbClr val="FBAE40"/>
          </p15:clr>
        </p15:guide>
        <p15:guide id="5" pos="300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024_Bild links, Text 1-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9F3CDC2-6E1C-0E52-A872-1FC4E2DF672A}"/>
              </a:ext>
            </a:extLst>
          </p:cNvPr>
          <p:cNvSpPr>
            <a:spLocks noGrp="1"/>
          </p:cNvSpPr>
          <p:nvPr>
            <p:ph type="pic" sz="quarter" idx="19"/>
          </p:nvPr>
        </p:nvSpPr>
        <p:spPr>
          <a:xfrm>
            <a:off x="0" y="2168526"/>
            <a:ext cx="3971925" cy="4689470"/>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220075" y="6237289"/>
            <a:ext cx="3455987"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cxnSp>
        <p:nvCxnSpPr>
          <p:cNvPr id="11" name="Straight Connector 18">
            <a:extLst>
              <a:ext uri="{FF2B5EF4-FFF2-40B4-BE49-F238E27FC236}">
                <a16:creationId xmlns:a16="http://schemas.microsoft.com/office/drawing/2014/main" id="{90009D22-ABD2-BB76-81AC-277DDE39B994}"/>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25C3164D-83A8-B4B5-D977-25A7DC3E64E9}"/>
              </a:ext>
            </a:extLst>
          </p:cNvPr>
          <p:cNvSpPr>
            <a:spLocks noGrp="1"/>
          </p:cNvSpPr>
          <p:nvPr>
            <p:ph type="body" sz="quarter" idx="20" hasCustomPrompt="1"/>
          </p:nvPr>
        </p:nvSpPr>
        <p:spPr>
          <a:xfrm>
            <a:off x="4768147" y="6237289"/>
            <a:ext cx="2284934" cy="360362"/>
          </a:xfrm>
          <a:prstGeom prst="rect">
            <a:avLst/>
          </a:prstGeom>
        </p:spPr>
        <p:txBody>
          <a:bodyPr anchor="b" anchorCtr="0"/>
          <a:lstStyle>
            <a:lvl1pPr algn="l">
              <a:lnSpc>
                <a:spcPts val="900"/>
              </a:lnSpc>
              <a:spcBef>
                <a:spcPts val="0"/>
              </a:spcBef>
              <a:defRPr sz="700"/>
            </a:lvl1pPr>
          </a:lstStyle>
          <a:p>
            <a:pPr lvl="0"/>
            <a:r>
              <a:rPr lang="de-DE"/>
              <a:t>Bildbeschreibung, Copyright, max. 2-zeilig Franklin </a:t>
            </a:r>
            <a:r>
              <a:rPr lang="de-DE" err="1"/>
              <a:t>Gothic</a:t>
            </a:r>
            <a:r>
              <a:rPr lang="de-DE"/>
              <a:t> Book, 7 </a:t>
            </a:r>
            <a:r>
              <a:rPr lang="de-DE" err="1"/>
              <a:t>pt</a:t>
            </a:r>
            <a:r>
              <a:rPr lang="de-DE"/>
              <a:t>, Zeilenabstand 9, linksbündig</a:t>
            </a:r>
          </a:p>
        </p:txBody>
      </p:sp>
      <p:pic>
        <p:nvPicPr>
          <p:cNvPr id="7" name="Picture 20">
            <a:extLst>
              <a:ext uri="{FF2B5EF4-FFF2-40B4-BE49-F238E27FC236}">
                <a16:creationId xmlns:a16="http://schemas.microsoft.com/office/drawing/2014/main" id="{3D701F40-0CA7-D432-2F70-F2BF199D2A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flipV="1">
            <a:off x="4500746" y="6511754"/>
            <a:ext cx="176334" cy="68521"/>
          </a:xfrm>
          <a:prstGeom prst="rect">
            <a:avLst/>
          </a:prstGeom>
        </p:spPr>
      </p:pic>
      <p:cxnSp>
        <p:nvCxnSpPr>
          <p:cNvPr id="8" name="Straight Connector 21">
            <a:extLst>
              <a:ext uri="{FF2B5EF4-FFF2-40B4-BE49-F238E27FC236}">
                <a16:creationId xmlns:a16="http://schemas.microsoft.com/office/drawing/2014/main" id="{810339DB-783E-95E2-8591-E0CDB8592B39}"/>
              </a:ext>
            </a:extLst>
          </p:cNvPr>
          <p:cNvCxnSpPr>
            <a:cxnSpLocks/>
          </p:cNvCxnSpPr>
          <p:nvPr userDrawn="1"/>
        </p:nvCxnSpPr>
        <p:spPr>
          <a:xfrm>
            <a:off x="4234870" y="2168526"/>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platzhalter 6">
            <a:extLst>
              <a:ext uri="{FF2B5EF4-FFF2-40B4-BE49-F238E27FC236}">
                <a16:creationId xmlns:a16="http://schemas.microsoft.com/office/drawing/2014/main" id="{BC4616E2-B9EB-3DBC-8DAF-0AF654F34C21}"/>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2" name="Titel 1">
            <a:extLst>
              <a:ext uri="{FF2B5EF4-FFF2-40B4-BE49-F238E27FC236}">
                <a16:creationId xmlns:a16="http://schemas.microsoft.com/office/drawing/2014/main" id="{ADB7351A-581E-5CE7-C3B1-A334E2DC9BD1}"/>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4" name="Textplatzhalter 13">
            <a:extLst>
              <a:ext uri="{FF2B5EF4-FFF2-40B4-BE49-F238E27FC236}">
                <a16:creationId xmlns:a16="http://schemas.microsoft.com/office/drawing/2014/main" id="{B026A0FA-6200-C4AA-264A-58DEF1435317}"/>
              </a:ext>
            </a:extLst>
          </p:cNvPr>
          <p:cNvSpPr>
            <a:spLocks noGrp="1"/>
          </p:cNvSpPr>
          <p:nvPr>
            <p:ph type="body" sz="quarter" idx="22" hasCustomPrompt="1"/>
          </p:nvPr>
        </p:nvSpPr>
        <p:spPr>
          <a:xfrm>
            <a:off x="4511675" y="2098800"/>
            <a:ext cx="6337299"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Der Text verläuft auf dieser Folieneinstellung einspaltig und endet rechts bei der Hilfslinie Media. Wenn es unten keine Bildbeschreibung gibt, den roten Pfeil mit weißem Kästchen überdecken. Das Bild links wird bei nur 1 Bild (z.B. Titel oder Beispielseiten) horizontal zentriert und oben an der zweiten Hilfslinie ausgerichtet</a:t>
            </a:r>
          </a:p>
        </p:txBody>
      </p:sp>
    </p:spTree>
    <p:extLst>
      <p:ext uri="{BB962C8B-B14F-4D97-AF65-F5344CB8AC3E}">
        <p14:creationId xmlns:p14="http://schemas.microsoft.com/office/powerpoint/2010/main" val="3508291175"/>
      </p:ext>
    </p:extLst>
  </p:cSld>
  <p:clrMapOvr>
    <a:masterClrMapping/>
  </p:clrMapOvr>
  <p:extLst>
    <p:ext uri="{DCECCB84-F9BA-43D5-87BE-67443E8EF086}">
      <p15:sldGuideLst xmlns:p15="http://schemas.microsoft.com/office/powerpoint/2012/main">
        <p15:guide id="3" pos="3001">
          <p15:clr>
            <a:srgbClr val="FBAE40"/>
          </p15:clr>
        </p15:guide>
        <p15:guide id="4" pos="683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24_Text links breit, rechts Platz für weitere Texte">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230181" y="6237288"/>
            <a:ext cx="3445881"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a:cxnSpLocks/>
          </p:cNvCxnSpPr>
          <p:nvPr userDrawn="1"/>
        </p:nvCxnSpPr>
        <p:spPr>
          <a:xfrm>
            <a:off x="9741293" y="2168525"/>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18">
            <a:extLst>
              <a:ext uri="{FF2B5EF4-FFF2-40B4-BE49-F238E27FC236}">
                <a16:creationId xmlns:a16="http://schemas.microsoft.com/office/drawing/2014/main" id="{D2D18241-A482-2190-AB17-A3709A6395F1}"/>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73E6E25A-E187-3EC2-1E8C-DB27E08FC883}"/>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12" name="Textplatzhalter 29">
            <a:extLst>
              <a:ext uri="{FF2B5EF4-FFF2-40B4-BE49-F238E27FC236}">
                <a16:creationId xmlns:a16="http://schemas.microsoft.com/office/drawing/2014/main" id="{B8081526-A80A-1630-10EC-98D52AE7FA10}"/>
              </a:ext>
            </a:extLst>
          </p:cNvPr>
          <p:cNvSpPr>
            <a:spLocks noGrp="1"/>
          </p:cNvSpPr>
          <p:nvPr>
            <p:ph type="body" sz="quarter" idx="23" hasCustomPrompt="1"/>
          </p:nvPr>
        </p:nvSpPr>
        <p:spPr>
          <a:xfrm>
            <a:off x="4234444" y="6237288"/>
            <a:ext cx="3445881"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4" name="Titel 3">
            <a:extLst>
              <a:ext uri="{FF2B5EF4-FFF2-40B4-BE49-F238E27FC236}">
                <a16:creationId xmlns:a16="http://schemas.microsoft.com/office/drawing/2014/main" id="{62490C61-A0E9-F823-CF1E-100303D46B55}"/>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8" name="Textplatzhalter 5">
            <a:extLst>
              <a:ext uri="{FF2B5EF4-FFF2-40B4-BE49-F238E27FC236}">
                <a16:creationId xmlns:a16="http://schemas.microsoft.com/office/drawing/2014/main" id="{1F06F2EF-27A1-7DAA-D4AC-AD88931EA9AB}"/>
              </a:ext>
            </a:extLst>
          </p:cNvPr>
          <p:cNvSpPr>
            <a:spLocks noGrp="1"/>
          </p:cNvSpPr>
          <p:nvPr>
            <p:ph type="body" sz="quarter" idx="20" hasCustomPrompt="1"/>
          </p:nvPr>
        </p:nvSpPr>
        <p:spPr>
          <a:xfrm>
            <a:off x="515938" y="2098800"/>
            <a:ext cx="7164000"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Der Text verläuft auf dieser Folieneinstellung einspaltig. </a:t>
            </a:r>
          </a:p>
        </p:txBody>
      </p:sp>
      <p:sp>
        <p:nvSpPr>
          <p:cNvPr id="9" name="Textplatzhalter 5">
            <a:extLst>
              <a:ext uri="{FF2B5EF4-FFF2-40B4-BE49-F238E27FC236}">
                <a16:creationId xmlns:a16="http://schemas.microsoft.com/office/drawing/2014/main" id="{F72D57FB-8786-43E2-8B86-438E627CCDB6}"/>
              </a:ext>
            </a:extLst>
          </p:cNvPr>
          <p:cNvSpPr>
            <a:spLocks noGrp="1"/>
          </p:cNvSpPr>
          <p:nvPr>
            <p:ph type="body" sz="quarter" idx="24" hasCustomPrompt="1"/>
          </p:nvPr>
        </p:nvSpPr>
        <p:spPr>
          <a:xfrm>
            <a:off x="8218800" y="2098800"/>
            <a:ext cx="3456000" cy="3852000"/>
          </a:xfrm>
        </p:spPr>
        <p:txBody>
          <a:bodyPr/>
          <a:lstStyle>
            <a:lvl1pPr>
              <a:defRPr/>
            </a:lvl1pPr>
            <a:lvl3pPr>
              <a:lnSpc>
                <a:spcPts val="1400"/>
              </a:lnSpc>
              <a:defRPr/>
            </a:lvl3pPr>
          </a:lstStyle>
          <a:p>
            <a:pPr lvl="0"/>
            <a:r>
              <a:rPr lang="de-DE"/>
              <a:t>Hier kann weiterer Text stehen. Oder Nr. Einsen. 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a:t>
            </a:r>
          </a:p>
        </p:txBody>
      </p:sp>
    </p:spTree>
    <p:extLst>
      <p:ext uri="{BB962C8B-B14F-4D97-AF65-F5344CB8AC3E}">
        <p14:creationId xmlns:p14="http://schemas.microsoft.com/office/powerpoint/2010/main" val="4124382961"/>
      </p:ext>
    </p:extLst>
  </p:cSld>
  <p:clrMapOvr>
    <a:masterClrMapping/>
  </p:clrMapOvr>
  <p:extLst>
    <p:ext uri="{DCECCB84-F9BA-43D5-87BE-67443E8EF086}">
      <p15:sldGuideLst xmlns:p15="http://schemas.microsoft.com/office/powerpoint/2012/main">
        <p15:guide id="4" pos="2343">
          <p15:clr>
            <a:srgbClr val="FBAE40"/>
          </p15:clr>
        </p15:guide>
        <p15:guide id="5" pos="4679">
          <p15:clr>
            <a:srgbClr val="FBAE40"/>
          </p15:clr>
        </p15:guide>
        <p15:guide id="6" pos="53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024_Text links, Abbildungen rechts, Überschrift 2-zeil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4511675" y="1184275"/>
            <a:ext cx="7680323" cy="567372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756320" y="6237289"/>
            <a:ext cx="6919742"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2705421" y="6237287"/>
            <a:ext cx="1008000" cy="360363"/>
          </a:xfrm>
          <a:prstGeom prst="rect">
            <a:avLst/>
          </a:prstGeom>
        </p:spPr>
        <p:txBody>
          <a:bodyPr anchor="b" anchorCtr="0"/>
          <a:lstStyle>
            <a:lvl1pPr algn="r">
              <a:lnSpc>
                <a:spcPts val="900"/>
              </a:lnSpc>
              <a:spcBef>
                <a:spcPts val="0"/>
              </a:spcBef>
              <a:defRPr sz="700"/>
            </a:lvl1pPr>
          </a:lstStyle>
          <a:p>
            <a:pPr lvl="0"/>
            <a:r>
              <a:rPr lang="de-DE"/>
              <a:t>Max. 3 Zeilen, Bildbeschreibung © Franklin GB, 7 </a:t>
            </a:r>
            <a:r>
              <a:rPr lang="de-DE" err="1"/>
              <a:t>pt</a:t>
            </a:r>
            <a:r>
              <a:rPr lang="de-DE"/>
              <a:t>, ZA 9</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3" name="Titel 2">
            <a:extLst>
              <a:ext uri="{FF2B5EF4-FFF2-40B4-BE49-F238E27FC236}">
                <a16:creationId xmlns:a16="http://schemas.microsoft.com/office/drawing/2014/main" id="{E2EBE779-80D2-D974-E5A3-70BFB11DC225}"/>
              </a:ext>
            </a:extLst>
          </p:cNvPr>
          <p:cNvSpPr>
            <a:spLocks noGrp="1"/>
          </p:cNvSpPr>
          <p:nvPr>
            <p:ph type="title" hasCustomPrompt="1"/>
          </p:nvPr>
        </p:nvSpPr>
        <p:spPr>
          <a:xfrm>
            <a:off x="515937" y="832583"/>
            <a:ext cx="3455988" cy="845405"/>
          </a:xfrm>
        </p:spPr>
        <p:txBody>
          <a:bodyPr/>
          <a:lstStyle>
            <a:lvl1pPr>
              <a:defRPr/>
            </a:lvl1pPr>
          </a:lstStyle>
          <a:p>
            <a:r>
              <a:rPr lang="de-DE"/>
              <a:t>Seitentitel </a:t>
            </a:r>
            <a:r>
              <a:rPr lang="de-DE" err="1"/>
              <a:t>Abril</a:t>
            </a:r>
            <a:r>
              <a:rPr lang="de-DE"/>
              <a:t>  Display 32 ZA 1</a:t>
            </a:r>
          </a:p>
        </p:txBody>
      </p:sp>
      <p:sp>
        <p:nvSpPr>
          <p:cNvPr id="9" name="Textplatzhalter 6">
            <a:extLst>
              <a:ext uri="{FF2B5EF4-FFF2-40B4-BE49-F238E27FC236}">
                <a16:creationId xmlns:a16="http://schemas.microsoft.com/office/drawing/2014/main" id="{7F20617B-560F-333D-FC4B-FAE50EC2618A}"/>
              </a:ext>
            </a:extLst>
          </p:cNvPr>
          <p:cNvSpPr>
            <a:spLocks noGrp="1"/>
          </p:cNvSpPr>
          <p:nvPr>
            <p:ph type="body" sz="quarter" idx="21" hasCustomPrompt="1"/>
          </p:nvPr>
        </p:nvSpPr>
        <p:spPr>
          <a:xfrm>
            <a:off x="514800" y="511200"/>
            <a:ext cx="3457125"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10" name="Textplatzhalter 9">
            <a:extLst>
              <a:ext uri="{FF2B5EF4-FFF2-40B4-BE49-F238E27FC236}">
                <a16:creationId xmlns:a16="http://schemas.microsoft.com/office/drawing/2014/main" id="{E9368980-688D-B355-D21A-3EBB448995B7}"/>
              </a:ext>
            </a:extLst>
          </p:cNvPr>
          <p:cNvSpPr>
            <a:spLocks noGrp="1"/>
          </p:cNvSpPr>
          <p:nvPr>
            <p:ph type="body" sz="quarter" idx="22" hasCustomPrompt="1"/>
          </p:nvPr>
        </p:nvSpPr>
        <p:spPr>
          <a:xfrm>
            <a:off x="515937" y="2098800"/>
            <a:ext cx="3456000" cy="3834000"/>
          </a:xfrm>
        </p:spPr>
        <p:txBody>
          <a:bodyPr/>
          <a:lstStyle>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Tree>
    <p:extLst>
      <p:ext uri="{BB962C8B-B14F-4D97-AF65-F5344CB8AC3E}">
        <p14:creationId xmlns:p14="http://schemas.microsoft.com/office/powerpoint/2010/main" val="276366177"/>
      </p:ext>
    </p:extLst>
  </p:cSld>
  <p:clrMapOvr>
    <a:masterClrMapping/>
  </p:clrMapOvr>
  <p:extLst>
    <p:ext uri="{DCECCB84-F9BA-43D5-87BE-67443E8EF086}">
      <p15:sldGuideLst xmlns:p15="http://schemas.microsoft.com/office/powerpoint/2012/main">
        <p15:guide id="3" orient="horz" pos="4320">
          <p15:clr>
            <a:srgbClr val="FBAE40"/>
          </p15:clr>
        </p15:guide>
        <p15:guide id="4" pos="2343">
          <p15:clr>
            <a:srgbClr val="FBAE40"/>
          </p15:clr>
        </p15:guide>
        <p15:guide id="5" pos="300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24_Inhalt HG grün">
    <p:bg>
      <p:bgPr>
        <a:solidFill>
          <a:schemeClr val="accent2"/>
        </a:solidFill>
        <a:effectLst/>
      </p:bgPr>
    </p:bg>
    <p:spTree>
      <p:nvGrpSpPr>
        <p:cNvPr id="1" name=""/>
        <p:cNvGrpSpPr/>
        <p:nvPr/>
      </p:nvGrpSpPr>
      <p:grpSpPr>
        <a:xfrm>
          <a:off x="0" y="0"/>
          <a:ext cx="0" cy="0"/>
          <a:chOff x="0" y="0"/>
          <a:chExt cx="0" cy="0"/>
        </a:xfrm>
      </p:grpSpPr>
      <p:sp>
        <p:nvSpPr>
          <p:cNvPr id="3" name="Fußzeilenplatzhalter 4">
            <a:extLst>
              <a:ext uri="{FF2B5EF4-FFF2-40B4-BE49-F238E27FC236}">
                <a16:creationId xmlns:a16="http://schemas.microsoft.com/office/drawing/2014/main" id="{3AEFA75E-FC89-52AC-E48D-37D75EDBD1F6}"/>
              </a:ext>
            </a:extLst>
          </p:cNvPr>
          <p:cNvSpPr>
            <a:spLocks noGrp="1"/>
          </p:cNvSpPr>
          <p:nvPr>
            <p:ph type="ftr" sz="quarter" idx="3"/>
          </p:nvPr>
        </p:nvSpPr>
        <p:spPr>
          <a:xfrm>
            <a:off x="515938" y="6416675"/>
            <a:ext cx="2645615" cy="180972"/>
          </a:xfrm>
          <a:prstGeom prst="rect">
            <a:avLst/>
          </a:prstGeom>
        </p:spPr>
        <p:txBody>
          <a:bodyPr vert="horz" wrap="none" lIns="0" tIns="0" rIns="0" bIns="0" rtlCol="0" anchor="b" anchorCtr="0"/>
          <a:lstStyle>
            <a:lvl1pPr algn="l">
              <a:defRPr sz="700">
                <a:solidFill>
                  <a:srgbClr val="CE0000"/>
                </a:solidFill>
                <a:latin typeface="Franklin Gothic Demi" panose="020B0703020102020204" pitchFamily="34" charset="0"/>
              </a:defRPr>
            </a:lvl1pPr>
          </a:lstStyle>
          <a:p>
            <a:r>
              <a:rPr lang="de-DE"/>
              <a:t>Regionaler Mittelstand</a:t>
            </a:r>
          </a:p>
        </p:txBody>
      </p:sp>
      <p:sp>
        <p:nvSpPr>
          <p:cNvPr id="6" name="Foliennummernplatzhalter 5">
            <a:extLst>
              <a:ext uri="{FF2B5EF4-FFF2-40B4-BE49-F238E27FC236}">
                <a16:creationId xmlns:a16="http://schemas.microsoft.com/office/drawing/2014/main" id="{F99BDC89-C771-3674-8882-422B7652490C}"/>
              </a:ext>
            </a:extLst>
          </p:cNvPr>
          <p:cNvSpPr>
            <a:spLocks noGrp="1"/>
          </p:cNvSpPr>
          <p:nvPr>
            <p:ph type="sldNum" sz="quarter" idx="4"/>
          </p:nvPr>
        </p:nvSpPr>
        <p:spPr>
          <a:xfrm>
            <a:off x="1" y="6416674"/>
            <a:ext cx="515938" cy="180975"/>
          </a:xfrm>
          <a:prstGeom prst="rect">
            <a:avLst/>
          </a:prstGeom>
        </p:spPr>
        <p:txBody>
          <a:bodyPr vert="horz" wrap="none" lIns="0" tIns="0" rIns="0" bIns="0" rtlCol="0" anchor="b" anchorCtr="0"/>
          <a:lstStyle>
            <a:lvl1pPr algn="ctr">
              <a:defRPr sz="700">
                <a:solidFill>
                  <a:srgbClr val="CE0000"/>
                </a:solidFill>
                <a:latin typeface="Franklin Gothic Demi" panose="020B0703020102020204" pitchFamily="34" charset="0"/>
              </a:defRPr>
            </a:lvl1pPr>
          </a:lstStyle>
          <a:p>
            <a:fld id="{8F4F06AB-2524-4CD8-80D4-85B41CAB7F17}" type="slidenum">
              <a:rPr lang="de-DE" smtClean="0"/>
              <a:pPr/>
              <a:t>‹Nr.›</a:t>
            </a:fld>
            <a:endParaRPr lang="de-DE"/>
          </a:p>
        </p:txBody>
      </p:sp>
      <p:sp>
        <p:nvSpPr>
          <p:cNvPr id="4" name="Titel 3">
            <a:extLst>
              <a:ext uri="{FF2B5EF4-FFF2-40B4-BE49-F238E27FC236}">
                <a16:creationId xmlns:a16="http://schemas.microsoft.com/office/drawing/2014/main" id="{0A856E1B-3153-9A62-8EBE-8A954B77C1E8}"/>
              </a:ext>
            </a:extLst>
          </p:cNvPr>
          <p:cNvSpPr>
            <a:spLocks noGrp="1"/>
          </p:cNvSpPr>
          <p:nvPr>
            <p:ph type="title" hasCustomPrompt="1"/>
          </p:nvPr>
        </p:nvSpPr>
        <p:spPr/>
        <p:txBody>
          <a:bodyPr/>
          <a:lstStyle>
            <a:lvl1pPr>
              <a:lnSpc>
                <a:spcPct val="94000"/>
              </a:lnSpc>
              <a:defRPr sz="4200"/>
            </a:lvl1pPr>
          </a:lstStyle>
          <a:p>
            <a:r>
              <a:rPr lang="de-DE"/>
              <a:t>Inhalt</a:t>
            </a:r>
          </a:p>
        </p:txBody>
      </p:sp>
      <p:sp>
        <p:nvSpPr>
          <p:cNvPr id="2" name="Textplatzhalter 4">
            <a:extLst>
              <a:ext uri="{FF2B5EF4-FFF2-40B4-BE49-F238E27FC236}">
                <a16:creationId xmlns:a16="http://schemas.microsoft.com/office/drawing/2014/main" id="{3918D088-80D9-3861-F3D7-7B812E9F629C}"/>
              </a:ext>
            </a:extLst>
          </p:cNvPr>
          <p:cNvSpPr>
            <a:spLocks noGrp="1"/>
          </p:cNvSpPr>
          <p:nvPr>
            <p:ph type="body" sz="quarter" idx="10" hasCustomPrompt="1"/>
          </p:nvPr>
        </p:nvSpPr>
        <p:spPr>
          <a:xfrm>
            <a:off x="515938" y="2138400"/>
            <a:ext cx="7704000" cy="3812400"/>
          </a:xfrm>
        </p:spPr>
        <p:txBody>
          <a:bodyPr/>
          <a:lstStyle>
            <a:lvl1pPr>
              <a:lnSpc>
                <a:spcPts val="2500"/>
              </a:lnSpc>
              <a:spcBef>
                <a:spcPts val="0"/>
              </a:spcBef>
              <a:defRPr sz="2200">
                <a:latin typeface="Abril Display" panose="02000503000000020003" pitchFamily="50" charset="0"/>
              </a:defRPr>
            </a:lvl1pPr>
            <a:lvl2pPr>
              <a:lnSpc>
                <a:spcPts val="2000"/>
              </a:lnSpc>
              <a:spcBef>
                <a:spcPts val="0"/>
              </a:spcBef>
              <a:defRPr lang="de-DE" sz="1800" kern="1200" dirty="0" smtClean="0">
                <a:solidFill>
                  <a:schemeClr val="tx1"/>
                </a:solidFill>
                <a:latin typeface="Abril Display" panose="02000503000000020003" pitchFamily="50" charset="0"/>
                <a:ea typeface="+mn-ea"/>
                <a:cs typeface="+mn-cs"/>
              </a:defRPr>
            </a:lvl2pPr>
            <a:lvl3pPr>
              <a:defRPr/>
            </a:lvl3pPr>
          </a:lstStyle>
          <a:p>
            <a:pPr lvl="0"/>
            <a:r>
              <a:rPr lang="de-DE"/>
              <a:t>Inhalte mittels Tabelle einfügen, </a:t>
            </a:r>
            <a:r>
              <a:rPr lang="de-DE" err="1"/>
              <a:t>Abril</a:t>
            </a:r>
            <a:r>
              <a:rPr lang="de-DE"/>
              <a:t> Display 22</a:t>
            </a:r>
          </a:p>
          <a:p>
            <a:pPr lvl="1"/>
            <a:r>
              <a:rPr lang="de-DE" err="1"/>
              <a:t>Ggf</a:t>
            </a:r>
            <a:r>
              <a:rPr lang="de-DE"/>
              <a:t> Schrift runter skalieren bis maximal 16 Pt.</a:t>
            </a:r>
          </a:p>
        </p:txBody>
      </p:sp>
    </p:spTree>
    <p:extLst>
      <p:ext uri="{BB962C8B-B14F-4D97-AF65-F5344CB8AC3E}">
        <p14:creationId xmlns:p14="http://schemas.microsoft.com/office/powerpoint/2010/main" val="2385920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24_Inhalt lang">
    <p:spTree>
      <p:nvGrpSpPr>
        <p:cNvPr id="1" name=""/>
        <p:cNvGrpSpPr/>
        <p:nvPr/>
      </p:nvGrpSpPr>
      <p:grpSpPr>
        <a:xfrm>
          <a:off x="0" y="0"/>
          <a:ext cx="0" cy="0"/>
          <a:chOff x="0" y="0"/>
          <a:chExt cx="0" cy="0"/>
        </a:xfrm>
      </p:grpSpPr>
      <p:sp>
        <p:nvSpPr>
          <p:cNvPr id="3" name="Fußzeilenplatzhalter 4">
            <a:extLst>
              <a:ext uri="{FF2B5EF4-FFF2-40B4-BE49-F238E27FC236}">
                <a16:creationId xmlns:a16="http://schemas.microsoft.com/office/drawing/2014/main" id="{3AEFA75E-FC89-52AC-E48D-37D75EDBD1F6}"/>
              </a:ext>
            </a:extLst>
          </p:cNvPr>
          <p:cNvSpPr>
            <a:spLocks noGrp="1"/>
          </p:cNvSpPr>
          <p:nvPr>
            <p:ph type="ftr" sz="quarter" idx="3"/>
          </p:nvPr>
        </p:nvSpPr>
        <p:spPr>
          <a:xfrm>
            <a:off x="515938" y="6416675"/>
            <a:ext cx="2645615" cy="180972"/>
          </a:xfrm>
          <a:prstGeom prst="rect">
            <a:avLst/>
          </a:prstGeom>
        </p:spPr>
        <p:txBody>
          <a:bodyPr vert="horz" wrap="none" lIns="0" tIns="0" rIns="0" bIns="0" rtlCol="0" anchor="b" anchorCtr="0"/>
          <a:lstStyle>
            <a:lvl1pPr algn="l">
              <a:defRPr sz="700">
                <a:solidFill>
                  <a:srgbClr val="CE0000"/>
                </a:solidFill>
                <a:latin typeface="Franklin Gothic Demi" panose="020B0703020102020204" pitchFamily="34" charset="0"/>
              </a:defRPr>
            </a:lvl1pPr>
          </a:lstStyle>
          <a:p>
            <a:r>
              <a:rPr lang="de-DE"/>
              <a:t>Regionaler Mittelstand</a:t>
            </a:r>
          </a:p>
        </p:txBody>
      </p:sp>
      <p:sp>
        <p:nvSpPr>
          <p:cNvPr id="6" name="Foliennummernplatzhalter 5">
            <a:extLst>
              <a:ext uri="{FF2B5EF4-FFF2-40B4-BE49-F238E27FC236}">
                <a16:creationId xmlns:a16="http://schemas.microsoft.com/office/drawing/2014/main" id="{F99BDC89-C771-3674-8882-422B7652490C}"/>
              </a:ext>
            </a:extLst>
          </p:cNvPr>
          <p:cNvSpPr>
            <a:spLocks noGrp="1"/>
          </p:cNvSpPr>
          <p:nvPr>
            <p:ph type="sldNum" sz="quarter" idx="4"/>
          </p:nvPr>
        </p:nvSpPr>
        <p:spPr>
          <a:xfrm>
            <a:off x="1" y="6416674"/>
            <a:ext cx="515938" cy="180975"/>
          </a:xfrm>
          <a:prstGeom prst="rect">
            <a:avLst/>
          </a:prstGeom>
        </p:spPr>
        <p:txBody>
          <a:bodyPr vert="horz" wrap="none" lIns="0" tIns="0" rIns="0" bIns="0" rtlCol="0" anchor="b" anchorCtr="0"/>
          <a:lstStyle>
            <a:lvl1pPr algn="ctr">
              <a:defRPr sz="700">
                <a:solidFill>
                  <a:srgbClr val="CE0000"/>
                </a:solidFill>
                <a:latin typeface="Franklin Gothic Demi" panose="020B0703020102020204" pitchFamily="34" charset="0"/>
              </a:defRPr>
            </a:lvl1pPr>
          </a:lstStyle>
          <a:p>
            <a:fld id="{8F4F06AB-2524-4CD8-80D4-85B41CAB7F17}" type="slidenum">
              <a:rPr lang="de-DE" smtClean="0"/>
              <a:pPr/>
              <a:t>‹Nr.›</a:t>
            </a:fld>
            <a:endParaRPr lang="de-DE"/>
          </a:p>
        </p:txBody>
      </p:sp>
      <p:cxnSp>
        <p:nvCxnSpPr>
          <p:cNvPr id="5" name="Straight Connector 15">
            <a:extLst>
              <a:ext uri="{FF2B5EF4-FFF2-40B4-BE49-F238E27FC236}">
                <a16:creationId xmlns:a16="http://schemas.microsoft.com/office/drawing/2014/main" id="{F671B3B3-0B42-447A-499F-3794264A3AC5}"/>
              </a:ext>
            </a:extLst>
          </p:cNvPr>
          <p:cNvCxnSpPr>
            <a:cxnSpLocks/>
          </p:cNvCxnSpPr>
          <p:nvPr userDrawn="1"/>
        </p:nvCxnSpPr>
        <p:spPr>
          <a:xfrm>
            <a:off x="6096000" y="0"/>
            <a:ext cx="0" cy="6867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el 3">
            <a:extLst>
              <a:ext uri="{FF2B5EF4-FFF2-40B4-BE49-F238E27FC236}">
                <a16:creationId xmlns:a16="http://schemas.microsoft.com/office/drawing/2014/main" id="{65F11246-7532-4595-952E-ECC2E751CC0B}"/>
              </a:ext>
            </a:extLst>
          </p:cNvPr>
          <p:cNvSpPr>
            <a:spLocks noGrp="1"/>
          </p:cNvSpPr>
          <p:nvPr>
            <p:ph type="title" hasCustomPrompt="1"/>
          </p:nvPr>
        </p:nvSpPr>
        <p:spPr>
          <a:xfrm>
            <a:off x="515937" y="832584"/>
            <a:ext cx="5148263" cy="845404"/>
          </a:xfrm>
        </p:spPr>
        <p:txBody>
          <a:bodyPr/>
          <a:lstStyle>
            <a:lvl1pPr>
              <a:defRPr/>
            </a:lvl1pPr>
          </a:lstStyle>
          <a:p>
            <a:r>
              <a:rPr lang="de-DE"/>
              <a:t>Langes Inhaltsverzeichnis</a:t>
            </a:r>
          </a:p>
        </p:txBody>
      </p:sp>
      <p:sp>
        <p:nvSpPr>
          <p:cNvPr id="2" name="Textplatzhalter 4">
            <a:extLst>
              <a:ext uri="{FF2B5EF4-FFF2-40B4-BE49-F238E27FC236}">
                <a16:creationId xmlns:a16="http://schemas.microsoft.com/office/drawing/2014/main" id="{927FD093-0154-AC7B-1A20-ED3E69C75A9A}"/>
              </a:ext>
            </a:extLst>
          </p:cNvPr>
          <p:cNvSpPr>
            <a:spLocks noGrp="1"/>
          </p:cNvSpPr>
          <p:nvPr>
            <p:ph type="body" sz="quarter" idx="10" hasCustomPrompt="1"/>
          </p:nvPr>
        </p:nvSpPr>
        <p:spPr>
          <a:xfrm>
            <a:off x="515938" y="2138400"/>
            <a:ext cx="5148259" cy="3812400"/>
          </a:xfrm>
        </p:spPr>
        <p:txBody>
          <a:bodyPr/>
          <a:lstStyle>
            <a:lvl1pPr>
              <a:lnSpc>
                <a:spcPts val="2500"/>
              </a:lnSpc>
              <a:spcBef>
                <a:spcPts val="0"/>
              </a:spcBef>
              <a:defRPr sz="2200">
                <a:latin typeface="Abril Display" panose="02000503000000020003" pitchFamily="50" charset="0"/>
              </a:defRPr>
            </a:lvl1pPr>
            <a:lvl2pPr>
              <a:lnSpc>
                <a:spcPts val="2000"/>
              </a:lnSpc>
              <a:spcBef>
                <a:spcPts val="0"/>
              </a:spcBef>
              <a:defRPr lang="de-DE" sz="1800" kern="1200" dirty="0" smtClean="0">
                <a:solidFill>
                  <a:schemeClr val="tx1"/>
                </a:solidFill>
                <a:latin typeface="Abril Display" panose="02000503000000020003" pitchFamily="50" charset="0"/>
                <a:ea typeface="+mn-ea"/>
                <a:cs typeface="+mn-cs"/>
              </a:defRPr>
            </a:lvl2pPr>
            <a:lvl3pPr>
              <a:defRPr/>
            </a:lvl3pPr>
          </a:lstStyle>
          <a:p>
            <a:pPr lvl="0"/>
            <a:r>
              <a:rPr lang="de-DE"/>
              <a:t>Inhalte mittels Tabelle einfügen, </a:t>
            </a:r>
            <a:r>
              <a:rPr lang="de-DE" err="1"/>
              <a:t>Abril</a:t>
            </a:r>
            <a:r>
              <a:rPr lang="de-DE"/>
              <a:t> Display 22</a:t>
            </a:r>
          </a:p>
          <a:p>
            <a:pPr lvl="1"/>
            <a:r>
              <a:rPr lang="de-DE" err="1"/>
              <a:t>Ggf</a:t>
            </a:r>
            <a:r>
              <a:rPr lang="de-DE"/>
              <a:t> Schrift runter skalieren bis maximal 16 Pt.</a:t>
            </a:r>
          </a:p>
        </p:txBody>
      </p:sp>
      <p:sp>
        <p:nvSpPr>
          <p:cNvPr id="7" name="Textplatzhalter 4">
            <a:extLst>
              <a:ext uri="{FF2B5EF4-FFF2-40B4-BE49-F238E27FC236}">
                <a16:creationId xmlns:a16="http://schemas.microsoft.com/office/drawing/2014/main" id="{1EB568BD-BB96-A0A2-0F64-3A3908CDD067}"/>
              </a:ext>
            </a:extLst>
          </p:cNvPr>
          <p:cNvSpPr>
            <a:spLocks noGrp="1"/>
          </p:cNvSpPr>
          <p:nvPr>
            <p:ph type="body" sz="quarter" idx="11" hasCustomPrompt="1"/>
          </p:nvPr>
        </p:nvSpPr>
        <p:spPr>
          <a:xfrm>
            <a:off x="6527804" y="2138400"/>
            <a:ext cx="5148259" cy="3812400"/>
          </a:xfrm>
        </p:spPr>
        <p:txBody>
          <a:bodyPr/>
          <a:lstStyle>
            <a:lvl1pPr>
              <a:lnSpc>
                <a:spcPts val="2500"/>
              </a:lnSpc>
              <a:spcBef>
                <a:spcPts val="0"/>
              </a:spcBef>
              <a:defRPr sz="2200">
                <a:latin typeface="Abril Display" panose="02000503000000020003" pitchFamily="50" charset="0"/>
              </a:defRPr>
            </a:lvl1pPr>
            <a:lvl2pPr>
              <a:lnSpc>
                <a:spcPts val="2000"/>
              </a:lnSpc>
              <a:spcBef>
                <a:spcPts val="0"/>
              </a:spcBef>
              <a:defRPr lang="de-DE" sz="1800" kern="1200" dirty="0" smtClean="0">
                <a:solidFill>
                  <a:schemeClr val="tx1"/>
                </a:solidFill>
                <a:latin typeface="Abril Display" panose="02000503000000020003" pitchFamily="50" charset="0"/>
                <a:ea typeface="+mn-ea"/>
                <a:cs typeface="+mn-cs"/>
              </a:defRPr>
            </a:lvl2pPr>
            <a:lvl3pPr>
              <a:defRPr/>
            </a:lvl3pPr>
          </a:lstStyle>
          <a:p>
            <a:pPr lvl="0"/>
            <a:r>
              <a:rPr lang="de-DE"/>
              <a:t>Inhalte mittels Tabelle einfügen, </a:t>
            </a:r>
            <a:r>
              <a:rPr lang="de-DE" err="1"/>
              <a:t>Abril</a:t>
            </a:r>
            <a:r>
              <a:rPr lang="de-DE"/>
              <a:t> Display 22</a:t>
            </a:r>
          </a:p>
          <a:p>
            <a:pPr lvl="1"/>
            <a:r>
              <a:rPr lang="de-DE" err="1"/>
              <a:t>Ggf</a:t>
            </a:r>
            <a:r>
              <a:rPr lang="de-DE"/>
              <a:t> Schrift runter skalieren bis maximal 16 Pt.</a:t>
            </a:r>
          </a:p>
        </p:txBody>
      </p:sp>
    </p:spTree>
    <p:extLst>
      <p:ext uri="{BB962C8B-B14F-4D97-AF65-F5344CB8AC3E}">
        <p14:creationId xmlns:p14="http://schemas.microsoft.com/office/powerpoint/2010/main" val="451827333"/>
      </p:ext>
    </p:extLst>
  </p:cSld>
  <p:clrMapOvr>
    <a:masterClrMapping/>
  </p:clrMapOvr>
  <p:extLst>
    <p:ext uri="{DCECCB84-F9BA-43D5-87BE-67443E8EF086}">
      <p15:sldGuideLst xmlns:p15="http://schemas.microsoft.com/office/powerpoint/2012/main">
        <p15:guide id="1" pos="3568">
          <p15:clr>
            <a:srgbClr val="FBAE40"/>
          </p15:clr>
        </p15:guide>
        <p15:guide id="2" pos="41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24_Leer mit Headlines und HG">
    <p:bg>
      <p:bgPr>
        <a:solidFill>
          <a:srgbClr val="B9D0C8"/>
        </a:solidFill>
        <a:effectLst/>
      </p:bgPr>
    </p:bg>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cxnSp>
        <p:nvCxnSpPr>
          <p:cNvPr id="2" name="Straight Connector 18">
            <a:extLst>
              <a:ext uri="{FF2B5EF4-FFF2-40B4-BE49-F238E27FC236}">
                <a16:creationId xmlns:a16="http://schemas.microsoft.com/office/drawing/2014/main" id="{AE73217F-12BF-F9C5-2C1B-E9A2FADAF10A}"/>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platzhalter 6">
            <a:extLst>
              <a:ext uri="{FF2B5EF4-FFF2-40B4-BE49-F238E27FC236}">
                <a16:creationId xmlns:a16="http://schemas.microsoft.com/office/drawing/2014/main" id="{233BB960-D9AD-A00C-D696-C486565C412B}"/>
              </a:ext>
            </a:extLst>
          </p:cNvPr>
          <p:cNvSpPr>
            <a:spLocks noGrp="1"/>
          </p:cNvSpPr>
          <p:nvPr>
            <p:ph type="body" sz="quarter" idx="19"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4" name="Titel 3">
            <a:extLst>
              <a:ext uri="{FF2B5EF4-FFF2-40B4-BE49-F238E27FC236}">
                <a16:creationId xmlns:a16="http://schemas.microsoft.com/office/drawing/2014/main" id="{931D074C-7D21-DCAB-26DB-5BA67964ED74}"/>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Tree>
    <p:extLst>
      <p:ext uri="{BB962C8B-B14F-4D97-AF65-F5344CB8AC3E}">
        <p14:creationId xmlns:p14="http://schemas.microsoft.com/office/powerpoint/2010/main" val="269299973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24_Zitat">
    <p:bg>
      <p:bgPr>
        <a:solidFill>
          <a:srgbClr val="B9D0C8"/>
        </a:solidFill>
        <a:effectLst/>
      </p:bgPr>
    </p:bg>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E1BAB602-6725-5E4A-6C50-9D63C7B93F33}"/>
              </a:ext>
            </a:extLst>
          </p:cNvPr>
          <p:cNvSpPr>
            <a:spLocks noGrp="1"/>
          </p:cNvSpPr>
          <p:nvPr>
            <p:ph type="body" sz="quarter" idx="12" hasCustomPrompt="1"/>
          </p:nvPr>
        </p:nvSpPr>
        <p:spPr>
          <a:xfrm>
            <a:off x="2100262" y="4545013"/>
            <a:ext cx="7991476" cy="297105"/>
          </a:xfrm>
          <a:prstGeom prst="rect">
            <a:avLst/>
          </a:prstGeom>
        </p:spPr>
        <p:txBody>
          <a:bodyPr vert="horz" lIns="0" tIns="0" rIns="0" bIns="0" rtlCol="0">
            <a:noAutofit/>
          </a:bodyPr>
          <a:lstStyle>
            <a:lvl1pPr algn="ctr">
              <a:defRPr lang="de-DE" sz="1100" dirty="0">
                <a:solidFill>
                  <a:srgbClr val="CE0000"/>
                </a:solidFill>
                <a:latin typeface="Franklin Gothic Demi" panose="020B0703020102020204" pitchFamily="34" charset="0"/>
              </a:defRPr>
            </a:lvl1pPr>
          </a:lstStyle>
          <a:p>
            <a:pPr lvl="0"/>
            <a:r>
              <a:rPr lang="de-DE"/>
              <a:t>Quelle – Franklin </a:t>
            </a:r>
            <a:r>
              <a:rPr lang="de-DE" err="1"/>
              <a:t>Gothic</a:t>
            </a:r>
            <a:r>
              <a:rPr lang="de-DE"/>
              <a:t> Demi 11 </a:t>
            </a:r>
            <a:r>
              <a:rPr lang="de-DE" err="1"/>
              <a:t>pt</a:t>
            </a:r>
            <a:endParaRPr lang="de-DE"/>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Regionaler Mittelstand</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sp>
        <p:nvSpPr>
          <p:cNvPr id="3" name="Textplatzhalter 2">
            <a:extLst>
              <a:ext uri="{FF2B5EF4-FFF2-40B4-BE49-F238E27FC236}">
                <a16:creationId xmlns:a16="http://schemas.microsoft.com/office/drawing/2014/main" id="{E1DFAA39-B8F5-3290-3E6E-D2F16D23DB7D}"/>
              </a:ext>
            </a:extLst>
          </p:cNvPr>
          <p:cNvSpPr>
            <a:spLocks noGrp="1"/>
          </p:cNvSpPr>
          <p:nvPr>
            <p:ph type="body" sz="quarter" idx="19" hasCustomPrompt="1"/>
          </p:nvPr>
        </p:nvSpPr>
        <p:spPr>
          <a:xfrm>
            <a:off x="2100262" y="2708275"/>
            <a:ext cx="7991476" cy="1534116"/>
          </a:xfrm>
          <a:prstGeom prst="rect">
            <a:avLst/>
          </a:prstGeom>
        </p:spPr>
        <p:txBody>
          <a:bodyPr anchor="ctr" anchorCtr="1"/>
          <a:lstStyle>
            <a:lvl1pPr algn="ctr">
              <a:lnSpc>
                <a:spcPct val="100000"/>
              </a:lnSpc>
              <a:defRPr lang="de-DE" sz="3200" i="1" kern="1200" dirty="0" smtClean="0">
                <a:solidFill>
                  <a:schemeClr val="tx1"/>
                </a:solidFill>
                <a:latin typeface="Abril Display" panose="02000503000000020003" pitchFamily="50" charset="0"/>
                <a:ea typeface="+mn-ea"/>
                <a:cs typeface="+mn-cs"/>
              </a:defRPr>
            </a:lvl1pPr>
            <a:lvl2pPr algn="ctr">
              <a:defRPr lang="de-DE" sz="1400" kern="1200" dirty="0" smtClean="0">
                <a:solidFill>
                  <a:schemeClr val="tx1"/>
                </a:solidFill>
                <a:latin typeface="Abril Display" panose="02000503000000020003" pitchFamily="50" charset="0"/>
                <a:ea typeface="+mn-ea"/>
                <a:cs typeface="+mn-cs"/>
              </a:defRPr>
            </a:lvl2pPr>
            <a:lvl3pPr algn="ctr">
              <a:defRPr lang="de-DE" sz="1400" kern="1200" dirty="0" smtClean="0">
                <a:solidFill>
                  <a:schemeClr val="tx1"/>
                </a:solidFill>
                <a:latin typeface="Abril Display" panose="02000503000000020003" pitchFamily="50" charset="0"/>
                <a:ea typeface="+mn-ea"/>
                <a:cs typeface="+mn-cs"/>
              </a:defRPr>
            </a:lvl3pPr>
            <a:lvl4pPr algn="ctr">
              <a:defRPr lang="de-DE" sz="1400" kern="1200" dirty="0" smtClean="0">
                <a:solidFill>
                  <a:schemeClr val="tx1"/>
                </a:solidFill>
                <a:latin typeface="Abril Display" panose="02000503000000020003" pitchFamily="50" charset="0"/>
                <a:ea typeface="+mn-ea"/>
                <a:cs typeface="+mn-cs"/>
              </a:defRPr>
            </a:lvl4pPr>
            <a:lvl5pPr algn="ctr">
              <a:defRPr lang="de-DE" sz="1400" kern="1200" dirty="0">
                <a:solidFill>
                  <a:schemeClr val="tx1"/>
                </a:solidFill>
                <a:latin typeface="Abril Display" panose="02000503000000020003" pitchFamily="50" charset="0"/>
                <a:ea typeface="+mn-ea"/>
                <a:cs typeface="+mn-cs"/>
              </a:defRPr>
            </a:lvl5pPr>
          </a:lstStyle>
          <a:p>
            <a:pPr lvl="0"/>
            <a:r>
              <a:rPr lang="de-DE"/>
              <a:t>Hier kann ein Zitat stehen.</a:t>
            </a:r>
            <a:br>
              <a:rPr lang="de-DE"/>
            </a:br>
            <a:r>
              <a:rPr lang="de-DE" err="1"/>
              <a:t>Abril</a:t>
            </a:r>
            <a:r>
              <a:rPr lang="de-DE"/>
              <a:t> Display, </a:t>
            </a:r>
            <a:br>
              <a:rPr lang="de-DE"/>
            </a:br>
            <a:r>
              <a:rPr lang="de-DE"/>
              <a:t>Italic, 32pt </a:t>
            </a:r>
          </a:p>
        </p:txBody>
      </p:sp>
      <p:cxnSp>
        <p:nvCxnSpPr>
          <p:cNvPr id="4" name="Straight Connector 7">
            <a:extLst>
              <a:ext uri="{FF2B5EF4-FFF2-40B4-BE49-F238E27FC236}">
                <a16:creationId xmlns:a16="http://schemas.microsoft.com/office/drawing/2014/main" id="{2C83C02F-2F5F-96F0-F05D-A6276B6F9951}"/>
              </a:ext>
            </a:extLst>
          </p:cNvPr>
          <p:cNvCxnSpPr/>
          <p:nvPr userDrawn="1"/>
        </p:nvCxnSpPr>
        <p:spPr>
          <a:xfrm>
            <a:off x="6096000" y="1"/>
            <a:ext cx="0" cy="1828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11">
            <a:extLst>
              <a:ext uri="{FF2B5EF4-FFF2-40B4-BE49-F238E27FC236}">
                <a16:creationId xmlns:a16="http://schemas.microsoft.com/office/drawing/2014/main" id="{0E7776D6-3922-67EB-4C9C-8854B00D0C0A}"/>
              </a:ext>
            </a:extLst>
          </p:cNvPr>
          <p:cNvCxnSpPr/>
          <p:nvPr userDrawn="1"/>
        </p:nvCxnSpPr>
        <p:spPr>
          <a:xfrm>
            <a:off x="6096000" y="5029202"/>
            <a:ext cx="0" cy="1828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085CCD9-8867-DA53-C288-109DAF372E57}"/>
              </a:ext>
            </a:extLst>
          </p:cNvPr>
          <p:cNvSpPr txBox="1">
            <a:spLocks/>
          </p:cNvSpPr>
          <p:nvPr userDrawn="1"/>
        </p:nvSpPr>
        <p:spPr>
          <a:xfrm rot="10800000">
            <a:off x="5981376" y="1643658"/>
            <a:ext cx="391548" cy="185141"/>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283"/>
              </a:lnSpc>
              <a:buFont typeface="Arial" panose="020B0604020202020204" pitchFamily="34" charset="0"/>
              <a:buNone/>
            </a:pPr>
            <a:r>
              <a:rPr lang="en-US" sz="8000" b="1" i="1">
                <a:latin typeface="Abril Text" charset="0"/>
                <a:ea typeface="Abril Text" charset="0"/>
                <a:cs typeface="Abril Text" charset="0"/>
              </a:rPr>
              <a:t>“</a:t>
            </a:r>
          </a:p>
        </p:txBody>
      </p:sp>
    </p:spTree>
    <p:extLst>
      <p:ext uri="{BB962C8B-B14F-4D97-AF65-F5344CB8AC3E}">
        <p14:creationId xmlns:p14="http://schemas.microsoft.com/office/powerpoint/2010/main" val="2252825070"/>
      </p:ext>
    </p:extLst>
  </p:cSld>
  <p:clrMapOvr>
    <a:masterClrMapping/>
  </p:clrMapOvr>
  <p:extLst>
    <p:ext uri="{DCECCB84-F9BA-43D5-87BE-67443E8EF086}">
      <p15:sldGuideLst xmlns:p15="http://schemas.microsoft.com/office/powerpoint/2012/main">
        <p15:guide id="3" pos="3840">
          <p15:clr>
            <a:srgbClr val="FBAE40"/>
          </p15:clr>
        </p15:guide>
        <p15:guide id="4" orient="horz" pos="1706">
          <p15:clr>
            <a:srgbClr val="FBAE40"/>
          </p15:clr>
        </p15:guide>
        <p15:guide id="5" pos="6357">
          <p15:clr>
            <a:srgbClr val="FBAE40"/>
          </p15:clr>
        </p15:guide>
        <p15:guide id="6" pos="1323">
          <p15:clr>
            <a:srgbClr val="FBAE40"/>
          </p15:clr>
        </p15:guide>
        <p15:guide id="7" orient="horz" pos="2682">
          <p15:clr>
            <a:srgbClr val="FBAE40"/>
          </p15:clr>
        </p15:guide>
        <p15:guide id="8" orient="horz" pos="2160">
          <p15:clr>
            <a:srgbClr val="FBAE40"/>
          </p15:clr>
        </p15:guide>
        <p15:guide id="9" orient="horz" pos="286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A15CC67C-93D3-E6E8-A159-ED15F41094FE}"/>
              </a:ext>
            </a:extLst>
          </p:cNvPr>
          <p:cNvSpPr>
            <a:spLocks noGrp="1"/>
          </p:cNvSpPr>
          <p:nvPr>
            <p:ph type="ftr" sz="quarter" idx="3"/>
          </p:nvPr>
        </p:nvSpPr>
        <p:spPr>
          <a:xfrm>
            <a:off x="515938" y="6416675"/>
            <a:ext cx="2645615" cy="180972"/>
          </a:xfrm>
          <a:prstGeom prst="rect">
            <a:avLst/>
          </a:prstGeom>
        </p:spPr>
        <p:txBody>
          <a:bodyPr vert="horz" wrap="none" lIns="0" tIns="0" rIns="0" bIns="0" rtlCol="0" anchor="b" anchorCtr="0"/>
          <a:lstStyle>
            <a:lvl1pPr algn="l">
              <a:defRPr sz="700">
                <a:solidFill>
                  <a:srgbClr val="CE0000"/>
                </a:solidFill>
                <a:latin typeface="Franklin Gothic Demi" panose="020B0703020102020204" pitchFamily="34" charset="0"/>
              </a:defRPr>
            </a:lvl1pPr>
          </a:lstStyle>
          <a:p>
            <a:r>
              <a:rPr lang="de-DE"/>
              <a:t>Regionaler Mittelstand</a:t>
            </a:r>
          </a:p>
        </p:txBody>
      </p:sp>
      <p:sp>
        <p:nvSpPr>
          <p:cNvPr id="6" name="Foliennummernplatzhalter 5">
            <a:extLst>
              <a:ext uri="{FF2B5EF4-FFF2-40B4-BE49-F238E27FC236}">
                <a16:creationId xmlns:a16="http://schemas.microsoft.com/office/drawing/2014/main" id="{A981D058-803A-E2E2-6879-4903CDC42EB0}"/>
              </a:ext>
            </a:extLst>
          </p:cNvPr>
          <p:cNvSpPr>
            <a:spLocks noGrp="1"/>
          </p:cNvSpPr>
          <p:nvPr>
            <p:ph type="sldNum" sz="quarter" idx="4"/>
          </p:nvPr>
        </p:nvSpPr>
        <p:spPr>
          <a:xfrm>
            <a:off x="1" y="6416674"/>
            <a:ext cx="515938" cy="180975"/>
          </a:xfrm>
          <a:prstGeom prst="rect">
            <a:avLst/>
          </a:prstGeom>
        </p:spPr>
        <p:txBody>
          <a:bodyPr vert="horz" wrap="none" lIns="0" tIns="0" rIns="0" bIns="0" rtlCol="0" anchor="b" anchorCtr="0"/>
          <a:lstStyle>
            <a:lvl1pPr algn="ctr">
              <a:defRPr sz="700">
                <a:solidFill>
                  <a:srgbClr val="CE0000"/>
                </a:solidFill>
                <a:latin typeface="Franklin Gothic Demi" panose="020B0703020102020204" pitchFamily="34" charset="0"/>
              </a:defRPr>
            </a:lvl1pPr>
          </a:lstStyle>
          <a:p>
            <a:fld id="{8F4F06AB-2524-4CD8-80D4-85B41CAB7F17}" type="slidenum">
              <a:rPr lang="de-DE" smtClean="0"/>
              <a:pPr/>
              <a:t>‹Nr.›</a:t>
            </a:fld>
            <a:endParaRPr lang="de-DE"/>
          </a:p>
        </p:txBody>
      </p:sp>
      <p:pic>
        <p:nvPicPr>
          <p:cNvPr id="7" name="Grafik 6" descr="Ein Bild, das Text, Schrift, Grafiken, Grafikdesign enthält.&#10;&#10;Automatisch generierte Beschreibung">
            <a:extLst>
              <a:ext uri="{FF2B5EF4-FFF2-40B4-BE49-F238E27FC236}">
                <a16:creationId xmlns:a16="http://schemas.microsoft.com/office/drawing/2014/main" id="{5E8E88E3-DDE4-1032-4833-83120086268A}"/>
              </a:ext>
            </a:extLst>
          </p:cNvPr>
          <p:cNvPicPr>
            <a:picLocks noChangeAspect="1"/>
          </p:cNvPicPr>
          <p:nvPr userDrawn="1"/>
        </p:nvPicPr>
        <p:blipFill rotWithShape="1">
          <a:blip r:embed="rId35" cstate="print">
            <a:extLst>
              <a:ext uri="{28A0092B-C50C-407E-A947-70E740481C1C}">
                <a14:useLocalDpi xmlns:a14="http://schemas.microsoft.com/office/drawing/2010/main"/>
              </a:ext>
            </a:extLst>
          </a:blip>
          <a:srcRect/>
          <a:stretch/>
        </p:blipFill>
        <p:spPr>
          <a:xfrm>
            <a:off x="9854501" y="359101"/>
            <a:ext cx="1844239" cy="564617"/>
          </a:xfrm>
          <a:prstGeom prst="rect">
            <a:avLst/>
          </a:prstGeom>
        </p:spPr>
      </p:pic>
      <p:sp>
        <p:nvSpPr>
          <p:cNvPr id="12" name="Titelplatzhalter 11">
            <a:extLst>
              <a:ext uri="{FF2B5EF4-FFF2-40B4-BE49-F238E27FC236}">
                <a16:creationId xmlns:a16="http://schemas.microsoft.com/office/drawing/2014/main" id="{F4D6C59C-A589-EDA4-6A66-6F20669E3876}"/>
              </a:ext>
            </a:extLst>
          </p:cNvPr>
          <p:cNvSpPr>
            <a:spLocks noGrp="1"/>
          </p:cNvSpPr>
          <p:nvPr>
            <p:ph type="title"/>
          </p:nvPr>
        </p:nvSpPr>
        <p:spPr>
          <a:xfrm>
            <a:off x="515937" y="832584"/>
            <a:ext cx="7704137" cy="845404"/>
          </a:xfrm>
          <a:prstGeom prst="rect">
            <a:avLst/>
          </a:prstGeom>
        </p:spPr>
        <p:txBody>
          <a:bodyPr vert="horz" lIns="0" tIns="0" rIns="0" bIns="0" rtlCol="0" anchor="t" anchorCtr="0">
            <a:noAutofit/>
          </a:bodyPr>
          <a:lstStyle/>
          <a:p>
            <a:r>
              <a:rPr lang="de-DE"/>
              <a:t>Seitentitel </a:t>
            </a:r>
            <a:r>
              <a:rPr lang="de-DE" err="1"/>
              <a:t>Abril</a:t>
            </a:r>
            <a:r>
              <a:rPr lang="de-DE"/>
              <a:t> Display 32</a:t>
            </a:r>
            <a:br>
              <a:rPr lang="de-DE"/>
            </a:br>
            <a:r>
              <a:rPr lang="de-DE"/>
              <a:t>Zeilenabstand einfach</a:t>
            </a:r>
          </a:p>
        </p:txBody>
      </p:sp>
      <p:sp>
        <p:nvSpPr>
          <p:cNvPr id="4" name="Textplatzhalter 3">
            <a:extLst>
              <a:ext uri="{FF2B5EF4-FFF2-40B4-BE49-F238E27FC236}">
                <a16:creationId xmlns:a16="http://schemas.microsoft.com/office/drawing/2014/main" id="{FB787F00-BA35-498F-487E-82DBF41F82A8}"/>
              </a:ext>
            </a:extLst>
          </p:cNvPr>
          <p:cNvSpPr>
            <a:spLocks noGrp="1"/>
          </p:cNvSpPr>
          <p:nvPr>
            <p:ph type="body" idx="1"/>
          </p:nvPr>
        </p:nvSpPr>
        <p:spPr>
          <a:xfrm>
            <a:off x="514800" y="2098800"/>
            <a:ext cx="7704000" cy="3852000"/>
          </a:xfrm>
          <a:prstGeom prst="rect">
            <a:avLst/>
          </a:prstGeom>
        </p:spPr>
        <p:txBody>
          <a:bodyPr vert="horz" lIns="0" tIns="0" rIns="0" bIns="0" rtlCol="0">
            <a:noAutofit/>
          </a:bodyPr>
          <a:lstStyle/>
          <a:p>
            <a:pPr lvl="0"/>
            <a:r>
              <a:rPr lang="de-DE"/>
              <a:t>Mastertextformat bearbeiten</a:t>
            </a:r>
          </a:p>
          <a:p>
            <a:pPr lvl="1"/>
            <a:r>
              <a:rPr lang="de-DE"/>
              <a:t>Zweite Ebene</a:t>
            </a:r>
          </a:p>
          <a:p>
            <a:pPr marL="180000" lvl="1" indent="-180000" algn="l" defTabSz="914400" rtl="0" eaLnBrk="1" latinLnBrk="0" hangingPunct="1">
              <a:lnSpc>
                <a:spcPts val="1400"/>
              </a:lnSpc>
              <a:spcBef>
                <a:spcPts val="0"/>
              </a:spcBef>
              <a:buFont typeface="Arial" panose="020B0604020202020204" pitchFamily="34" charset="0"/>
              <a:buChar char="•"/>
            </a:pPr>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6234683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60" r:id="rId33"/>
  </p:sldLayoutIdLst>
  <p:hf hdr="0" dt="0"/>
  <p:txStyles>
    <p:titleStyle>
      <a:lvl1pPr algn="l" defTabSz="914400" rtl="0" eaLnBrk="1" latinLnBrk="0" hangingPunct="1">
        <a:lnSpc>
          <a:spcPct val="100000"/>
        </a:lnSpc>
        <a:spcBef>
          <a:spcPct val="0"/>
        </a:spcBef>
        <a:buNone/>
        <a:defRPr lang="de-DE" sz="3200" kern="1200" dirty="0">
          <a:solidFill>
            <a:schemeClr val="tx1"/>
          </a:solidFill>
          <a:latin typeface="Abril Display" panose="02000503000000020003" pitchFamily="50" charset="0"/>
          <a:ea typeface="+mn-ea"/>
          <a:cs typeface="+mn-cs"/>
        </a:defRPr>
      </a:lvl1pPr>
    </p:titleStyle>
    <p:bodyStyle>
      <a:lvl1pPr marL="0" indent="0" algn="l" defTabSz="914400" rtl="0" eaLnBrk="1" latinLnBrk="0" hangingPunct="1">
        <a:lnSpc>
          <a:spcPts val="2000"/>
        </a:lnSpc>
        <a:spcBef>
          <a:spcPts val="700"/>
        </a:spcBef>
        <a:buFont typeface="Arial" panose="020B0604020202020204" pitchFamily="34" charset="0"/>
        <a:buNone/>
        <a:defRPr sz="1400" kern="1200">
          <a:solidFill>
            <a:schemeClr val="tx1"/>
          </a:solidFill>
          <a:latin typeface="Franklin Gothic Book" panose="020B0503020102020204" pitchFamily="34" charset="0"/>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de-DE" sz="1200" kern="1200" dirty="0" smtClean="0">
          <a:solidFill>
            <a:schemeClr val="tx1"/>
          </a:solidFill>
          <a:latin typeface="Franklin Gothic Book" panose="020B0503020102020204" pitchFamily="34" charset="0"/>
          <a:ea typeface="+mn-ea"/>
          <a:cs typeface="+mn-cs"/>
        </a:defRPr>
      </a:lvl2pPr>
      <a:lvl3pPr marL="180000" indent="-180000" algn="l" defTabSz="914400" rtl="0" eaLnBrk="1" latinLnBrk="0" hangingPunct="1">
        <a:lnSpc>
          <a:spcPts val="1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0" indent="0" algn="r" defTabSz="914400" rtl="0" eaLnBrk="1" latinLnBrk="0" hangingPunct="1">
        <a:lnSpc>
          <a:spcPts val="900"/>
        </a:lnSpc>
        <a:spcBef>
          <a:spcPts val="0"/>
        </a:spcBef>
        <a:buFontTx/>
        <a:buNone/>
        <a:defRPr lang="de-DE" sz="700" kern="1200" dirty="0">
          <a:solidFill>
            <a:schemeClr val="tx1"/>
          </a:solidFill>
          <a:latin typeface="Franklin Gothic Book" panose="020B0503020102020204" pitchFamily="34" charset="0"/>
          <a:ea typeface="+mn-ea"/>
          <a:cs typeface="+mn-cs"/>
        </a:defRPr>
      </a:lvl4pPr>
      <a:lvl5pPr marL="0" indent="0" algn="l" defTabSz="914400" rtl="0" eaLnBrk="1" latinLnBrk="0" hangingPunct="1">
        <a:lnSpc>
          <a:spcPts val="2000"/>
        </a:lnSpc>
        <a:spcBef>
          <a:spcPts val="700"/>
        </a:spcBef>
        <a:buFont typeface="Arial" panose="020B0604020202020204" pitchFamily="34" charset="0"/>
        <a:buNone/>
        <a:defRPr sz="1400" kern="1200">
          <a:solidFill>
            <a:schemeClr val="tx1"/>
          </a:solidFill>
          <a:latin typeface="Abril Display" panose="02000503000000020003"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355">
          <p15:clr>
            <a:srgbClr val="F26B43"/>
          </p15:clr>
        </p15:guide>
        <p15:guide id="3" orient="horz" pos="376">
          <p15:clr>
            <a:srgbClr val="F26B43"/>
          </p15:clr>
        </p15:guide>
        <p15:guide id="4" orient="horz" pos="564">
          <p15:clr>
            <a:srgbClr val="F26B43"/>
          </p15:clr>
        </p15:guide>
        <p15:guide id="7" pos="325">
          <p15:clr>
            <a:srgbClr val="F26B43"/>
          </p15:clr>
        </p15:guide>
        <p15:guide id="9" orient="horz" pos="3929">
          <p15:clr>
            <a:srgbClr val="F26B43"/>
          </p15:clr>
        </p15:guide>
        <p15:guide id="10" orient="horz" pos="4042">
          <p15:clr>
            <a:srgbClr val="F26B43"/>
          </p15:clr>
        </p15:guide>
        <p15:guide id="11" orient="horz" pos="4156">
          <p15:clr>
            <a:srgbClr val="F26B43"/>
          </p15:clr>
        </p15:guide>
        <p15:guide id="13" pos="5178">
          <p15:clr>
            <a:srgbClr val="F26B43"/>
          </p15:clr>
        </p15:guide>
        <p15:guide id="15" pos="2502">
          <p15:clr>
            <a:srgbClr val="F26B43"/>
          </p15:clr>
        </p15:guide>
        <p15:guide id="16" pos="2668">
          <p15:clr>
            <a:srgbClr val="F26B43"/>
          </p15:clr>
        </p15:guide>
        <p15:guide id="17" pos="2842">
          <p15:clr>
            <a:srgbClr val="F26B43"/>
          </p15:clr>
        </p15:guide>
        <p15:guide id="18" pos="4838">
          <p15:clr>
            <a:srgbClr val="F26B43"/>
          </p15:clr>
        </p15:guide>
        <p15:guide id="19" pos="5008">
          <p15:clr>
            <a:srgbClr val="F26B43"/>
          </p15:clr>
        </p15:guide>
        <p15:guide id="21" orient="horz" pos="1366">
          <p15:clr>
            <a:srgbClr val="F26B43"/>
          </p15:clr>
        </p15:guide>
        <p15:guide id="22" orient="horz" pos="1525">
          <p15:clr>
            <a:srgbClr val="F26B43"/>
          </p15:clr>
        </p15:guide>
        <p15:guide id="23" orient="horz" pos="746">
          <p15:clr>
            <a:srgbClr val="F26B43"/>
          </p15:clr>
        </p15:guide>
        <p15:guide id="24" orient="horz" pos="1057">
          <p15:clr>
            <a:srgbClr val="F26B43"/>
          </p15:clr>
        </p15:guide>
        <p15:guide id="25" orient="horz" pos="37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27CDB2FA-F6AF-26CE-E481-9B0CD9A0E34A}"/>
              </a:ext>
            </a:extLst>
          </p:cNvPr>
          <p:cNvSpPr>
            <a:spLocks noGrp="1"/>
          </p:cNvSpPr>
          <p:nvPr>
            <p:ph type="ftr" sz="quarter" idx="3"/>
          </p:nvPr>
        </p:nvSpPr>
        <p:spPr>
          <a:xfrm>
            <a:off x="748676" y="6416676"/>
            <a:ext cx="1773360" cy="181125"/>
          </a:xfrm>
          <a:prstGeom prst="rect">
            <a:avLst/>
          </a:prstGeom>
        </p:spPr>
        <p:txBody>
          <a:bodyPr anchor="b" anchorCtr="0"/>
          <a:lstStyle>
            <a:lvl1pPr>
              <a:defRPr lang="en-US" sz="700" b="1" smtClean="0">
                <a:solidFill>
                  <a:schemeClr val="accent4"/>
                </a:solidFill>
              </a:defRPr>
            </a:lvl1pPr>
          </a:lstStyle>
          <a:p>
            <a:r>
              <a:rPr lang="de-DE"/>
              <a:t>Regionaler Mittelstand</a:t>
            </a:r>
            <a:endParaRPr lang="de-DE" dirty="0"/>
          </a:p>
        </p:txBody>
      </p:sp>
      <p:sp>
        <p:nvSpPr>
          <p:cNvPr id="3" name="Slide Number Placeholder 13">
            <a:extLst>
              <a:ext uri="{FF2B5EF4-FFF2-40B4-BE49-F238E27FC236}">
                <a16:creationId xmlns:a16="http://schemas.microsoft.com/office/drawing/2014/main" id="{3AA1657B-4874-40B0-97F7-8F8F35D463E4}"/>
              </a:ext>
            </a:extLst>
          </p:cNvPr>
          <p:cNvSpPr>
            <a:spLocks noGrp="1"/>
          </p:cNvSpPr>
          <p:nvPr>
            <p:ph type="sldNum" sz="quarter" idx="4"/>
          </p:nvPr>
        </p:nvSpPr>
        <p:spPr>
          <a:xfrm>
            <a:off x="320246" y="6416676"/>
            <a:ext cx="428430" cy="181125"/>
          </a:xfrm>
          <a:prstGeom prst="rect">
            <a:avLst/>
          </a:prstGeom>
        </p:spPr>
        <p:txBody>
          <a:bodyPr anchor="b" anchorCtr="0"/>
          <a:lstStyle>
            <a:lvl1pPr>
              <a:defRPr sz="700" b="1">
                <a:solidFill>
                  <a:schemeClr val="accent4"/>
                </a:solidFill>
              </a:defRPr>
            </a:lvl1pPr>
          </a:lstStyle>
          <a:p>
            <a:fld id="{6676FEF2-85C7-4645-99F9-08581CDB22A3}" type="slidenum">
              <a:rPr lang="en-US" smtClean="0"/>
              <a:pPr/>
              <a:t>‹Nr.›</a:t>
            </a:fld>
            <a:endParaRPr lang="en-US" dirty="0"/>
          </a:p>
        </p:txBody>
      </p:sp>
    </p:spTree>
    <p:extLst>
      <p:ext uri="{BB962C8B-B14F-4D97-AF65-F5344CB8AC3E}">
        <p14:creationId xmlns:p14="http://schemas.microsoft.com/office/powerpoint/2010/main" val="93087765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p:hf hdr="0" dt="0"/>
  <p:txStyles>
    <p:titleStyle>
      <a:lvl1pPr algn="l" defTabSz="914400" rtl="0" eaLnBrk="1" latinLnBrk="0" hangingPunct="1">
        <a:lnSpc>
          <a:spcPct val="100000"/>
        </a:lnSpc>
        <a:spcBef>
          <a:spcPct val="0"/>
        </a:spcBef>
        <a:buNone/>
        <a:defRPr sz="3200" kern="1200" baseline="0">
          <a:solidFill>
            <a:schemeClr val="tx1"/>
          </a:solidFill>
          <a:latin typeface="Abril Display" charset="0"/>
          <a:ea typeface="Abril Display" charset="0"/>
          <a:cs typeface="Abril Display" charset="0"/>
        </a:defRPr>
      </a:lvl1pPr>
    </p:titleStyle>
    <p:bodyStyle>
      <a:lvl1pPr marL="0" indent="0" algn="l" defTabSz="914400" rtl="0" eaLnBrk="1" latinLnBrk="0" hangingPunct="1">
        <a:lnSpc>
          <a:spcPct val="100000"/>
        </a:lnSpc>
        <a:spcBef>
          <a:spcPts val="1000"/>
        </a:spcBef>
        <a:buFont typeface="Arial"/>
        <a:buNone/>
        <a:defRPr sz="1600" b="1" i="0" kern="1200">
          <a:solidFill>
            <a:schemeClr val="tx2"/>
          </a:solidFill>
          <a:latin typeface="Franklin Gothic FS Book" charset="0"/>
          <a:ea typeface="+mn-ea"/>
          <a:cs typeface="+mn-cs"/>
        </a:defRPr>
      </a:lvl1pPr>
      <a:lvl2pPr marL="15875" indent="-3175" algn="l" defTabSz="914400" rtl="0" eaLnBrk="1" latinLnBrk="0" hangingPunct="1">
        <a:lnSpc>
          <a:spcPts val="2000"/>
        </a:lnSpc>
        <a:spcBef>
          <a:spcPts val="500"/>
        </a:spcBef>
        <a:buFont typeface="Arial"/>
        <a:buNone/>
        <a:tabLst/>
        <a:defRPr sz="1400" b="0" i="0" kern="1200" baseline="0">
          <a:solidFill>
            <a:schemeClr val="tx1"/>
          </a:solidFill>
          <a:latin typeface="Abril Text" charset="0"/>
          <a:ea typeface="Abril Text" charset="0"/>
          <a:cs typeface="Abril Text" charset="0"/>
        </a:defRPr>
      </a:lvl2pPr>
      <a:lvl3pPr marL="15875" indent="-3175" algn="l" defTabSz="914400" rtl="0" eaLnBrk="1" latinLnBrk="0" hangingPunct="1">
        <a:lnSpc>
          <a:spcPts val="1600"/>
        </a:lnSpc>
        <a:spcBef>
          <a:spcPts val="1100"/>
        </a:spcBef>
        <a:buFont typeface="Arial"/>
        <a:buNone/>
        <a:tabLst/>
        <a:defRPr sz="1200" b="1" i="0" kern="1200" baseline="0">
          <a:solidFill>
            <a:schemeClr val="tx1"/>
          </a:solidFill>
          <a:latin typeface="Franklin Gothic FS Book" charset="0"/>
          <a:ea typeface="+mn-ea"/>
          <a:cs typeface="+mn-cs"/>
        </a:defRPr>
      </a:lvl3pPr>
      <a:lvl4pPr marL="15875" indent="-3175" algn="l" defTabSz="914400" rtl="0" eaLnBrk="1" latinLnBrk="0" hangingPunct="1">
        <a:lnSpc>
          <a:spcPts val="1500"/>
        </a:lnSpc>
        <a:spcBef>
          <a:spcPts val="500"/>
        </a:spcBef>
        <a:buFont typeface="Arial"/>
        <a:buNone/>
        <a:tabLst/>
        <a:defRPr sz="1000" b="0" i="0" kern="1200">
          <a:solidFill>
            <a:schemeClr val="tx1"/>
          </a:solidFill>
          <a:latin typeface="Franklin Gothic FS Book" charset="0"/>
          <a:ea typeface="+mn-ea"/>
          <a:cs typeface="+mn-cs"/>
        </a:defRPr>
      </a:lvl4pPr>
      <a:lvl5pPr marL="188913" marR="0" indent="-180000" algn="l" defTabSz="914400" rtl="0" eaLnBrk="1" fontAlgn="auto" latinLnBrk="0" hangingPunct="1">
        <a:lnSpc>
          <a:spcPts val="1500"/>
        </a:lnSpc>
        <a:spcBef>
          <a:spcPts val="500"/>
        </a:spcBef>
        <a:spcAft>
          <a:spcPts val="0"/>
        </a:spcAft>
        <a:buClrTx/>
        <a:buSzTx/>
        <a:buFont typeface="Arial"/>
        <a:buChar char="•"/>
        <a:tabLst>
          <a:tab pos="215900" algn="l"/>
        </a:tabLst>
        <a:defRPr sz="1000" b="0" i="0" kern="1200">
          <a:solidFill>
            <a:schemeClr val="tx1"/>
          </a:solidFill>
          <a:latin typeface="Franklin Gothic FS Book" charset="0"/>
          <a:ea typeface="+mn-ea"/>
          <a:cs typeface="+mn-cs"/>
        </a:defRPr>
      </a:lvl5pPr>
      <a:lvl6pPr marL="360000" marR="0" indent="-180000" algn="l" defTabSz="914400" rtl="0" eaLnBrk="1" fontAlgn="auto" latinLnBrk="0" hangingPunct="1">
        <a:lnSpc>
          <a:spcPts val="1500"/>
        </a:lnSpc>
        <a:spcBef>
          <a:spcPts val="500"/>
        </a:spcBef>
        <a:spcAft>
          <a:spcPts val="0"/>
        </a:spcAft>
        <a:buClrTx/>
        <a:buSzTx/>
        <a:buFont typeface="Arial" charset="0"/>
        <a:buChar char="•"/>
        <a:tabLst/>
        <a:defRPr sz="1000" b="0" i="0" kern="1200">
          <a:solidFill>
            <a:schemeClr val="tx1"/>
          </a:solidFill>
          <a:latin typeface="Franklin Gothic FS Book" charset="0"/>
          <a:ea typeface="Franklin Gothic FS Book" charset="0"/>
          <a:cs typeface="Franklin Gothic FS Book" charset="0"/>
        </a:defRPr>
      </a:lvl6pPr>
      <a:lvl7pPr marL="12700" marR="0" indent="0" algn="l" defTabSz="914400" rtl="0" eaLnBrk="1" fontAlgn="auto" latinLnBrk="0" hangingPunct="1">
        <a:lnSpc>
          <a:spcPts val="1200"/>
        </a:lnSpc>
        <a:spcBef>
          <a:spcPts val="500"/>
        </a:spcBef>
        <a:spcAft>
          <a:spcPts val="0"/>
        </a:spcAft>
        <a:buClrTx/>
        <a:buSzTx/>
        <a:buFont typeface="Arial" charset="0"/>
        <a:buNone/>
        <a:tabLst/>
        <a:defRPr lang="en-AU" sz="900" b="0" i="0" kern="1200" baseline="0" smtClean="0">
          <a:solidFill>
            <a:schemeClr val="tx1"/>
          </a:solidFill>
          <a:effectLst/>
          <a:latin typeface="Abril Text" panose="02000503070000020004" pitchFamily="2" charset="77"/>
          <a:ea typeface="Abril Text" panose="02000503070000020004" pitchFamily="2" charset="77"/>
          <a:cs typeface="Abril Text" panose="02000503070000020004" pitchFamily="2" charset="77"/>
        </a:defRPr>
      </a:lvl7pPr>
      <a:lvl8pPr marL="0" indent="0" algn="l" defTabSz="914400" rtl="0" eaLnBrk="1" latinLnBrk="0" hangingPunct="1">
        <a:lnSpc>
          <a:spcPts val="900"/>
        </a:lnSpc>
        <a:spcBef>
          <a:spcPts val="500"/>
        </a:spcBef>
        <a:buFont typeface="Arial" panose="020B0604020202020204" pitchFamily="34" charset="0"/>
        <a:buNone/>
        <a:tabLst/>
        <a:defRPr lang="en-AU" sz="700" b="0" i="0" kern="1200" baseline="0" smtClean="0">
          <a:solidFill>
            <a:schemeClr val="tx1"/>
          </a:solidFill>
          <a:effectLst/>
          <a:latin typeface="+mn-lt"/>
          <a:ea typeface="Franklin Gothic Medium" panose="020B0603020102020204" pitchFamily="34" charset="0"/>
          <a:cs typeface="Franklin Gothic Medium" panose="020B0603020102020204" pitchFamily="34" charset="0"/>
        </a:defRPr>
      </a:lvl8pPr>
      <a:lvl9pPr marL="36576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700" i="1"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3">
          <p15:clr>
            <a:srgbClr val="F26B43"/>
          </p15:clr>
        </p15:guide>
        <p15:guide id="2" pos="7217">
          <p15:clr>
            <a:srgbClr val="F26B43"/>
          </p15:clr>
        </p15:guide>
        <p15:guide id="4" orient="horz" pos="368">
          <p15:clr>
            <a:srgbClr val="F26B43"/>
          </p15:clr>
        </p15:guide>
        <p15:guide id="9" pos="322">
          <p15:clr>
            <a:srgbClr val="F26B43"/>
          </p15:clr>
        </p15:guide>
        <p15:guide id="10" pos="7358">
          <p15:clr>
            <a:srgbClr val="F26B43"/>
          </p15:clr>
        </p15:guide>
        <p15:guide id="11" orient="horz" pos="4042">
          <p15:clr>
            <a:srgbClr val="F26B43"/>
          </p15:clr>
        </p15:guide>
        <p15:guide id="12" orient="horz" pos="255">
          <p15:clr>
            <a:srgbClr val="F26B43"/>
          </p15:clr>
        </p15:guide>
        <p15:guide id="13" orient="horz" pos="4156">
          <p15:clr>
            <a:srgbClr val="F26B43"/>
          </p15:clr>
        </p15:guide>
        <p15:guide id="14" orient="horz" pos="1502">
          <p15:clr>
            <a:srgbClr val="F26B43"/>
          </p15:clr>
        </p15:guide>
        <p15:guide id="15" orient="horz" pos="1434">
          <p15:clr>
            <a:srgbClr val="F26B43"/>
          </p15:clr>
        </p15:guide>
        <p15:guide id="17" orient="horz" pos="1026">
          <p15:clr>
            <a:srgbClr val="F26B43"/>
          </p15:clr>
        </p15:guide>
        <p15:guide id="18" orient="horz" pos="709">
          <p15:clr>
            <a:srgbClr val="F26B43"/>
          </p15:clr>
        </p15:guide>
        <p15:guide id="19" orient="horz" pos="39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https://media.tagesspiegel.de/agb/" TargetMode="External"/><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media.tagesspiegel.de/agb/" TargetMode="External"/><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sv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31.tmp"/><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hyperlink" Target="https://www.tagesspiegel.de/themenspeziale/lebenundwelt/" TargetMode="External"/><Relationship Id="rId2" Type="http://schemas.openxmlformats.org/officeDocument/2006/relationships/image" Target="../media/image35.png"/><Relationship Id="rId1" Type="http://schemas.openxmlformats.org/officeDocument/2006/relationships/slideLayout" Target="../slideLayouts/slideLayout31.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30.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8.tmp"/><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Kleidung, Person, Mann, Nebel enthält.&#10;&#10;KI-generierte Inhalte können fehlerhaft sein.">
            <a:extLst>
              <a:ext uri="{FF2B5EF4-FFF2-40B4-BE49-F238E27FC236}">
                <a16:creationId xmlns:a16="http://schemas.microsoft.com/office/drawing/2014/main" id="{17A077E3-E497-D03F-68E2-4D0733EE1D66}"/>
              </a:ext>
            </a:extLst>
          </p:cNvPr>
          <p:cNvPicPr>
            <a:picLocks noGrp="1" noChangeAspect="1"/>
          </p:cNvPicPr>
          <p:nvPr>
            <p:ph type="pic" sz="quarter" idx="10"/>
          </p:nvPr>
        </p:nvPicPr>
        <p:blipFill>
          <a:blip r:embed="rId2"/>
          <a:srcRect l="13282" r="10451"/>
          <a:stretch>
            <a:fillRect/>
          </a:stretch>
        </p:blipFill>
        <p:spPr>
          <a:xfrm rot="10486954" flipV="1">
            <a:off x="9354312" y="6015774"/>
            <a:ext cx="943863" cy="530925"/>
          </a:xfrm>
        </p:spPr>
      </p:pic>
      <p:pic>
        <p:nvPicPr>
          <p:cNvPr id="20" name="Grafik 19" descr="Ein Bild, das Kleidung, Person, Menschliches Gesicht, Im Haus enthält.&#10;&#10;KI-generierte Inhalte können fehlerhaft sein.">
            <a:extLst>
              <a:ext uri="{FF2B5EF4-FFF2-40B4-BE49-F238E27FC236}">
                <a16:creationId xmlns:a16="http://schemas.microsoft.com/office/drawing/2014/main" id="{0A045E3F-4E67-A557-90FE-91FD01D514B9}"/>
              </a:ext>
            </a:extLst>
          </p:cNvPr>
          <p:cNvPicPr>
            <a:picLocks noChangeAspect="1"/>
          </p:cNvPicPr>
          <p:nvPr/>
        </p:nvPicPr>
        <p:blipFill>
          <a:blip r:embed="rId3">
            <a:extLst>
              <a:ext uri="{28A0092B-C50C-407E-A947-70E740481C1C}">
                <a14:useLocalDpi xmlns:a14="http://schemas.microsoft.com/office/drawing/2010/main" val="0"/>
              </a:ext>
            </a:extLst>
          </a:blip>
          <a:srcRect l="18782"/>
          <a:stretch>
            <a:fillRect/>
          </a:stretch>
        </p:blipFill>
        <p:spPr>
          <a:xfrm>
            <a:off x="6017329" y="0"/>
            <a:ext cx="6155974" cy="6858000"/>
          </a:xfrm>
          <a:prstGeom prst="rect">
            <a:avLst/>
          </a:prstGeom>
        </p:spPr>
      </p:pic>
      <p:pic>
        <p:nvPicPr>
          <p:cNvPr id="22" name="Grafik 21" descr="Ein Bild, das Person, Kleidung, Im Haus, Computer enthält.&#10;&#10;KI-generierte Inhalte können fehlerhaft sein.">
            <a:extLst>
              <a:ext uri="{FF2B5EF4-FFF2-40B4-BE49-F238E27FC236}">
                <a16:creationId xmlns:a16="http://schemas.microsoft.com/office/drawing/2014/main" id="{EF132243-4E3F-CC5B-9163-416FF1969223}"/>
              </a:ext>
            </a:extLst>
          </p:cNvPr>
          <p:cNvPicPr>
            <a:picLocks noChangeAspect="1"/>
          </p:cNvPicPr>
          <p:nvPr/>
        </p:nvPicPr>
        <p:blipFill>
          <a:blip r:embed="rId4"/>
          <a:srcRect l="27722" r="12728"/>
          <a:stretch>
            <a:fillRect/>
          </a:stretch>
        </p:blipFill>
        <p:spPr>
          <a:xfrm>
            <a:off x="-79779" y="0"/>
            <a:ext cx="5995948" cy="6858000"/>
          </a:xfrm>
          <a:prstGeom prst="rect">
            <a:avLst/>
          </a:prstGeom>
        </p:spPr>
      </p:pic>
      <p:sp>
        <p:nvSpPr>
          <p:cNvPr id="9" name="Rechteck 8">
            <a:extLst>
              <a:ext uri="{FF2B5EF4-FFF2-40B4-BE49-F238E27FC236}">
                <a16:creationId xmlns:a16="http://schemas.microsoft.com/office/drawing/2014/main" id="{11236602-874D-A01A-EE7F-090CB23D4FA5}"/>
              </a:ext>
            </a:extLst>
          </p:cNvPr>
          <p:cNvSpPr/>
          <p:nvPr/>
        </p:nvSpPr>
        <p:spPr>
          <a:xfrm>
            <a:off x="414779" y="3640939"/>
            <a:ext cx="6909848" cy="789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2">
            <a:extLst>
              <a:ext uri="{FF2B5EF4-FFF2-40B4-BE49-F238E27FC236}">
                <a16:creationId xmlns:a16="http://schemas.microsoft.com/office/drawing/2014/main" id="{DCF0ACBD-2545-E7EF-55C3-C9D70E3E6768}"/>
              </a:ext>
            </a:extLst>
          </p:cNvPr>
          <p:cNvSpPr>
            <a:spLocks noGrp="1"/>
          </p:cNvSpPr>
          <p:nvPr>
            <p:ph type="ctrTitle"/>
          </p:nvPr>
        </p:nvSpPr>
        <p:spPr>
          <a:xfrm>
            <a:off x="515939" y="3640939"/>
            <a:ext cx="6742700" cy="714245"/>
          </a:xfrm>
        </p:spPr>
        <p:txBody>
          <a:bodyPr/>
          <a:lstStyle/>
          <a:p>
            <a:r>
              <a:rPr lang="de-DE" dirty="0"/>
              <a:t>Regionaler Mittelstand</a:t>
            </a:r>
          </a:p>
        </p:txBody>
      </p:sp>
      <p:sp>
        <p:nvSpPr>
          <p:cNvPr id="10" name="Rechteck 9">
            <a:extLst>
              <a:ext uri="{FF2B5EF4-FFF2-40B4-BE49-F238E27FC236}">
                <a16:creationId xmlns:a16="http://schemas.microsoft.com/office/drawing/2014/main" id="{3D94E1F2-45BC-DE70-2B1C-4E3AE35C693E}"/>
              </a:ext>
            </a:extLst>
          </p:cNvPr>
          <p:cNvSpPr/>
          <p:nvPr/>
        </p:nvSpPr>
        <p:spPr>
          <a:xfrm>
            <a:off x="414777" y="3047454"/>
            <a:ext cx="2083324" cy="3392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Untertitel 3">
            <a:extLst>
              <a:ext uri="{FF2B5EF4-FFF2-40B4-BE49-F238E27FC236}">
                <a16:creationId xmlns:a16="http://schemas.microsoft.com/office/drawing/2014/main" id="{76FF7911-94BA-7275-98B6-114949E9F2B8}"/>
              </a:ext>
            </a:extLst>
          </p:cNvPr>
          <p:cNvSpPr>
            <a:spLocks noGrp="1"/>
          </p:cNvSpPr>
          <p:nvPr>
            <p:ph type="subTitle" idx="1"/>
          </p:nvPr>
        </p:nvSpPr>
        <p:spPr/>
        <p:txBody>
          <a:bodyPr/>
          <a:lstStyle/>
          <a:p>
            <a:r>
              <a:rPr lang="de-DE" dirty="0"/>
              <a:t>12. September 2025</a:t>
            </a:r>
          </a:p>
        </p:txBody>
      </p:sp>
      <p:sp>
        <p:nvSpPr>
          <p:cNvPr id="5" name="Textplatzhalter 4">
            <a:extLst>
              <a:ext uri="{FF2B5EF4-FFF2-40B4-BE49-F238E27FC236}">
                <a16:creationId xmlns:a16="http://schemas.microsoft.com/office/drawing/2014/main" id="{A2A0B912-9817-500B-6EC0-9CA4B83A8D82}"/>
              </a:ext>
            </a:extLst>
          </p:cNvPr>
          <p:cNvSpPr>
            <a:spLocks noGrp="1"/>
          </p:cNvSpPr>
          <p:nvPr>
            <p:ph type="body" sz="quarter" idx="16"/>
          </p:nvPr>
        </p:nvSpPr>
        <p:spPr/>
        <p:txBody>
          <a:bodyPr/>
          <a:lstStyle/>
          <a:p>
            <a:r>
              <a:rPr lang="de-DE" dirty="0"/>
              <a:t>Bild: #546016914&amp; #1492577055, </a:t>
            </a:r>
            <a:r>
              <a:rPr lang="de-DE" dirty="0" err="1"/>
              <a:t>AdobeStock</a:t>
            </a:r>
            <a:endParaRPr lang="de-DE" dirty="0"/>
          </a:p>
        </p:txBody>
      </p:sp>
      <p:pic>
        <p:nvPicPr>
          <p:cNvPr id="6" name="Grafik 5">
            <a:extLst>
              <a:ext uri="{FF2B5EF4-FFF2-40B4-BE49-F238E27FC236}">
                <a16:creationId xmlns:a16="http://schemas.microsoft.com/office/drawing/2014/main" id="{8E6E380B-E72D-9626-A83B-A6C1FA6622C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84027" y="361925"/>
            <a:ext cx="1794718" cy="537402"/>
          </a:xfrm>
          <a:prstGeom prst="rect">
            <a:avLst/>
          </a:prstGeom>
        </p:spPr>
      </p:pic>
    </p:spTree>
    <p:extLst>
      <p:ext uri="{BB962C8B-B14F-4D97-AF65-F5344CB8AC3E}">
        <p14:creationId xmlns:p14="http://schemas.microsoft.com/office/powerpoint/2010/main" val="354624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6F53C5AA-FD3D-8581-3653-D5755AF2E273}"/>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38222" r="17734"/>
          <a:stretch>
            <a:fillRect/>
          </a:stretch>
        </p:blipFill>
        <p:spPr>
          <a:xfrm>
            <a:off x="0" y="2168526"/>
            <a:ext cx="3971925" cy="4689470"/>
          </a:xfrm>
        </p:spPr>
      </p:pic>
      <p:sp>
        <p:nvSpPr>
          <p:cNvPr id="3" name="Textplatzhalter 2">
            <a:extLst>
              <a:ext uri="{FF2B5EF4-FFF2-40B4-BE49-F238E27FC236}">
                <a16:creationId xmlns:a16="http://schemas.microsoft.com/office/drawing/2014/main" id="{8C4F9AC0-28D1-4B4E-8F18-7B390A2DE1DF}"/>
              </a:ext>
            </a:extLst>
          </p:cNvPr>
          <p:cNvSpPr>
            <a:spLocks noGrp="1"/>
          </p:cNvSpPr>
          <p:nvPr>
            <p:ph type="body" sz="quarter" idx="16"/>
          </p:nvPr>
        </p:nvSpPr>
        <p:spPr/>
        <p:txBody>
          <a:bodyPr/>
          <a:lstStyle/>
          <a:p>
            <a:endParaRPr lang="de-DE"/>
          </a:p>
        </p:txBody>
      </p:sp>
      <p:sp>
        <p:nvSpPr>
          <p:cNvPr id="4" name="Fußzeilenplatzhalter 3">
            <a:extLst>
              <a:ext uri="{FF2B5EF4-FFF2-40B4-BE49-F238E27FC236}">
                <a16:creationId xmlns:a16="http://schemas.microsoft.com/office/drawing/2014/main" id="{3283A4C8-4A71-31B8-A9CC-AB17E447942D}"/>
              </a:ext>
            </a:extLst>
          </p:cNvPr>
          <p:cNvSpPr>
            <a:spLocks noGrp="1"/>
          </p:cNvSpPr>
          <p:nvPr>
            <p:ph type="ftr" sz="quarter" idx="17"/>
          </p:nvPr>
        </p:nvSpPr>
        <p:spPr/>
        <p:txBody>
          <a:bodyPr/>
          <a:lstStyle/>
          <a:p>
            <a:r>
              <a:rPr lang="de-DE"/>
              <a:t>Regionaler Mittelstand</a:t>
            </a:r>
          </a:p>
        </p:txBody>
      </p:sp>
      <p:sp>
        <p:nvSpPr>
          <p:cNvPr id="5" name="Foliennummernplatzhalter 4">
            <a:extLst>
              <a:ext uri="{FF2B5EF4-FFF2-40B4-BE49-F238E27FC236}">
                <a16:creationId xmlns:a16="http://schemas.microsoft.com/office/drawing/2014/main" id="{D923B5B4-2AEA-29B8-3ECC-91AC0D59C412}"/>
              </a:ext>
            </a:extLst>
          </p:cNvPr>
          <p:cNvSpPr>
            <a:spLocks noGrp="1"/>
          </p:cNvSpPr>
          <p:nvPr>
            <p:ph type="sldNum" sz="quarter" idx="18"/>
          </p:nvPr>
        </p:nvSpPr>
        <p:spPr/>
        <p:txBody>
          <a:bodyPr/>
          <a:lstStyle/>
          <a:p>
            <a:fld id="{8F4F06AB-2524-4CD8-80D4-85B41CAB7F17}" type="slidenum">
              <a:rPr lang="de-DE" smtClean="0"/>
              <a:pPr/>
              <a:t>2</a:t>
            </a:fld>
            <a:endParaRPr lang="de-DE"/>
          </a:p>
        </p:txBody>
      </p:sp>
      <p:sp>
        <p:nvSpPr>
          <p:cNvPr id="6" name="Textplatzhalter 5">
            <a:extLst>
              <a:ext uri="{FF2B5EF4-FFF2-40B4-BE49-F238E27FC236}">
                <a16:creationId xmlns:a16="http://schemas.microsoft.com/office/drawing/2014/main" id="{64B55F04-4503-337E-1479-013A54A9FDAD}"/>
              </a:ext>
            </a:extLst>
          </p:cNvPr>
          <p:cNvSpPr>
            <a:spLocks noGrp="1"/>
          </p:cNvSpPr>
          <p:nvPr>
            <p:ph type="body" sz="quarter" idx="20"/>
          </p:nvPr>
        </p:nvSpPr>
        <p:spPr/>
        <p:txBody>
          <a:bodyPr/>
          <a:lstStyle/>
          <a:p>
            <a:r>
              <a:rPr lang="de-DE" dirty="0"/>
              <a:t>Bild: #506424316, </a:t>
            </a:r>
            <a:r>
              <a:rPr lang="de-DE" dirty="0" err="1"/>
              <a:t>AdobeStock</a:t>
            </a:r>
            <a:endParaRPr lang="de-DE" dirty="0"/>
          </a:p>
        </p:txBody>
      </p:sp>
      <p:sp>
        <p:nvSpPr>
          <p:cNvPr id="7" name="Textplatzhalter 6">
            <a:extLst>
              <a:ext uri="{FF2B5EF4-FFF2-40B4-BE49-F238E27FC236}">
                <a16:creationId xmlns:a16="http://schemas.microsoft.com/office/drawing/2014/main" id="{E8BD0C4E-D8BB-4025-D0A5-216BF1D61E06}"/>
              </a:ext>
            </a:extLst>
          </p:cNvPr>
          <p:cNvSpPr>
            <a:spLocks noGrp="1"/>
          </p:cNvSpPr>
          <p:nvPr>
            <p:ph type="body" sz="quarter" idx="21"/>
          </p:nvPr>
        </p:nvSpPr>
        <p:spPr/>
        <p:txBody>
          <a:bodyPr/>
          <a:lstStyle/>
          <a:p>
            <a:r>
              <a:rPr lang="de-DE" dirty="0"/>
              <a:t>12. September 2025</a:t>
            </a:r>
          </a:p>
        </p:txBody>
      </p:sp>
      <p:sp>
        <p:nvSpPr>
          <p:cNvPr id="8" name="Titel 7">
            <a:extLst>
              <a:ext uri="{FF2B5EF4-FFF2-40B4-BE49-F238E27FC236}">
                <a16:creationId xmlns:a16="http://schemas.microsoft.com/office/drawing/2014/main" id="{412D4BE1-9CAB-F3EB-E8A8-726D5324DC54}"/>
              </a:ext>
            </a:extLst>
          </p:cNvPr>
          <p:cNvSpPr>
            <a:spLocks noGrp="1"/>
          </p:cNvSpPr>
          <p:nvPr>
            <p:ph type="title"/>
          </p:nvPr>
        </p:nvSpPr>
        <p:spPr/>
        <p:txBody>
          <a:bodyPr/>
          <a:lstStyle/>
          <a:p>
            <a:r>
              <a:rPr lang="de-DE" dirty="0"/>
              <a:t>Regionaler Mittelstand</a:t>
            </a:r>
          </a:p>
        </p:txBody>
      </p:sp>
      <p:sp>
        <p:nvSpPr>
          <p:cNvPr id="9" name="Textplatzhalter 8">
            <a:extLst>
              <a:ext uri="{FF2B5EF4-FFF2-40B4-BE49-F238E27FC236}">
                <a16:creationId xmlns:a16="http://schemas.microsoft.com/office/drawing/2014/main" id="{A80A3677-9EB8-9BC9-0852-E0CA6A89AA88}"/>
              </a:ext>
            </a:extLst>
          </p:cNvPr>
          <p:cNvSpPr>
            <a:spLocks noGrp="1"/>
          </p:cNvSpPr>
          <p:nvPr>
            <p:ph type="body" sz="quarter" idx="22"/>
          </p:nvPr>
        </p:nvSpPr>
        <p:spPr/>
        <p:txBody>
          <a:bodyPr/>
          <a:lstStyle/>
          <a:p>
            <a:r>
              <a:rPr lang="de-DE" dirty="0">
                <a:solidFill>
                  <a:schemeClr val="tx2"/>
                </a:solidFill>
                <a:latin typeface="+mj-lt"/>
              </a:rPr>
              <a:t>Die Entwicklung des Mittelstands</a:t>
            </a:r>
          </a:p>
          <a:p>
            <a:r>
              <a:rPr lang="de-DE" dirty="0"/>
              <a:t>Der Mittelstand gilt als Erfolgsmotor der deutschen Wirtschaft. Doch wie geht es dem deutschen Mittelstand wirklich? Welche Branchen sind besonders lukrativ? Im Zentrum des Themenspezials stehen Fachkräftemangel und KI-Lösungen, der Digitalisierungs- und </a:t>
            </a:r>
            <a:r>
              <a:rPr lang="de-DE" dirty="0" err="1"/>
              <a:t>Cybersecurity</a:t>
            </a:r>
            <a:r>
              <a:rPr lang="de-DE" dirty="0"/>
              <a:t>-Status in Berlin-Brandenburg, politische Fördermaßnahmen sowie Praxisbeispiele familiengeführter Betriebe. </a:t>
            </a:r>
          </a:p>
          <a:p>
            <a:r>
              <a:rPr lang="de-DE" dirty="0"/>
              <a:t>Das </a:t>
            </a:r>
            <a:r>
              <a:rPr lang="de-DE" dirty="0">
                <a:latin typeface="+mj-lt"/>
              </a:rPr>
              <a:t>Themenspezial „Regionaler Mittelstand“</a:t>
            </a:r>
            <a:r>
              <a:rPr lang="de-DE" dirty="0"/>
              <a:t> erscheint am </a:t>
            </a:r>
            <a:r>
              <a:rPr lang="de-DE" dirty="0">
                <a:latin typeface="+mj-lt"/>
              </a:rPr>
              <a:t>12.09.2025</a:t>
            </a:r>
            <a:r>
              <a:rPr lang="de-DE" dirty="0"/>
              <a:t> im Tagespiegel und wirft einen Blick auf die aktuellen Chancen und Herausforderungen, die den deutschen Mittelstand bewegen. </a:t>
            </a:r>
          </a:p>
          <a:p>
            <a:endParaRPr lang="de-DE" dirty="0"/>
          </a:p>
        </p:txBody>
      </p:sp>
      <p:graphicFrame>
        <p:nvGraphicFramePr>
          <p:cNvPr id="10" name="Tabelle 9">
            <a:extLst>
              <a:ext uri="{FF2B5EF4-FFF2-40B4-BE49-F238E27FC236}">
                <a16:creationId xmlns:a16="http://schemas.microsoft.com/office/drawing/2014/main" id="{F1D4D9BA-2F6C-D427-28CD-9FB7E5CF60D6}"/>
              </a:ext>
            </a:extLst>
          </p:cNvPr>
          <p:cNvGraphicFramePr>
            <a:graphicFrameLocks noGrp="1"/>
          </p:cNvGraphicFramePr>
          <p:nvPr>
            <p:extLst>
              <p:ext uri="{D42A27DB-BD31-4B8C-83A1-F6EECF244321}">
                <p14:modId xmlns:p14="http://schemas.microsoft.com/office/powerpoint/2010/main" val="1260027680"/>
              </p:ext>
            </p:extLst>
          </p:nvPr>
        </p:nvGraphicFramePr>
        <p:xfrm>
          <a:off x="4511675" y="4899768"/>
          <a:ext cx="3213100" cy="1051032"/>
        </p:xfrm>
        <a:graphic>
          <a:graphicData uri="http://schemas.openxmlformats.org/drawingml/2006/table">
            <a:tbl>
              <a:tblPr firstRow="1" bandRow="1">
                <a:tableStyleId>{5C22544A-7EE6-4342-B048-85BDC9FD1C3A}</a:tableStyleId>
              </a:tblPr>
              <a:tblGrid>
                <a:gridCol w="1812008">
                  <a:extLst>
                    <a:ext uri="{9D8B030D-6E8A-4147-A177-3AD203B41FA5}">
                      <a16:colId xmlns:a16="http://schemas.microsoft.com/office/drawing/2014/main" val="424276674"/>
                    </a:ext>
                  </a:extLst>
                </a:gridCol>
                <a:gridCol w="1401092">
                  <a:extLst>
                    <a:ext uri="{9D8B030D-6E8A-4147-A177-3AD203B41FA5}">
                      <a16:colId xmlns:a16="http://schemas.microsoft.com/office/drawing/2014/main" val="3279408108"/>
                    </a:ext>
                  </a:extLst>
                </a:gridCol>
              </a:tblGrid>
              <a:tr h="262758">
                <a:tc>
                  <a:txBody>
                    <a:bodyPr/>
                    <a:lstStyle/>
                    <a:p>
                      <a:pPr marL="18000">
                        <a:spcBef>
                          <a:spcPts val="19"/>
                        </a:spcBef>
                        <a:spcAft>
                          <a:spcPts val="19"/>
                        </a:spcAft>
                      </a:pPr>
                      <a:r>
                        <a:rPr lang="de-DE" sz="1100" dirty="0"/>
                        <a:t>Eckdaten</a:t>
                      </a:r>
                    </a:p>
                  </a:txBody>
                  <a:tcPr/>
                </a:tc>
                <a:tc>
                  <a:txBody>
                    <a:bodyPr/>
                    <a:lstStyle/>
                    <a:p>
                      <a:pPr marL="18000">
                        <a:spcBef>
                          <a:spcPts val="19"/>
                        </a:spcBef>
                        <a:spcAft>
                          <a:spcPts val="19"/>
                        </a:spcAft>
                      </a:pPr>
                      <a:r>
                        <a:rPr lang="de-DE" sz="1100" dirty="0"/>
                        <a:t>Termine</a:t>
                      </a:r>
                    </a:p>
                  </a:txBody>
                  <a:tcPr/>
                </a:tc>
                <a:extLst>
                  <a:ext uri="{0D108BD9-81ED-4DB2-BD59-A6C34878D82A}">
                    <a16:rowId xmlns:a16="http://schemas.microsoft.com/office/drawing/2014/main" val="4192225896"/>
                  </a:ext>
                </a:extLst>
              </a:tr>
              <a:tr h="262758">
                <a:tc>
                  <a:txBody>
                    <a:bodyPr/>
                    <a:lstStyle/>
                    <a:p>
                      <a:pPr marL="18000">
                        <a:spcBef>
                          <a:spcPts val="19"/>
                        </a:spcBef>
                        <a:spcAft>
                          <a:spcPts val="19"/>
                        </a:spcAft>
                      </a:pPr>
                      <a:r>
                        <a:rPr lang="de-DE" sz="1100" dirty="0"/>
                        <a:t>Erscheinungstermin</a:t>
                      </a:r>
                    </a:p>
                  </a:txBody>
                  <a:tcPr/>
                </a:tc>
                <a:tc>
                  <a:txBody>
                    <a:bodyPr/>
                    <a:lstStyle/>
                    <a:p>
                      <a:pPr marL="18000">
                        <a:spcBef>
                          <a:spcPts val="19"/>
                        </a:spcBef>
                        <a:spcAft>
                          <a:spcPts val="19"/>
                        </a:spcAft>
                      </a:pPr>
                      <a:r>
                        <a:rPr lang="de-DE" sz="1100" dirty="0"/>
                        <a:t>Fr. 12.09.2025</a:t>
                      </a:r>
                    </a:p>
                  </a:txBody>
                  <a:tcPr/>
                </a:tc>
                <a:extLst>
                  <a:ext uri="{0D108BD9-81ED-4DB2-BD59-A6C34878D82A}">
                    <a16:rowId xmlns:a16="http://schemas.microsoft.com/office/drawing/2014/main" val="1719467383"/>
                  </a:ext>
                </a:extLst>
              </a:tr>
              <a:tr h="262758">
                <a:tc>
                  <a:txBody>
                    <a:bodyPr/>
                    <a:lstStyle/>
                    <a:p>
                      <a:pPr marL="18000">
                        <a:spcBef>
                          <a:spcPts val="19"/>
                        </a:spcBef>
                        <a:spcAft>
                          <a:spcPts val="19"/>
                        </a:spcAft>
                      </a:pPr>
                      <a:r>
                        <a:rPr lang="de-DE" sz="1100" dirty="0"/>
                        <a:t>Anzeigenschluss</a:t>
                      </a:r>
                    </a:p>
                  </a:txBody>
                  <a:tcPr/>
                </a:tc>
                <a:tc>
                  <a:txBody>
                    <a:bodyPr/>
                    <a:lstStyle/>
                    <a:p>
                      <a:pPr marL="18000">
                        <a:spcBef>
                          <a:spcPts val="19"/>
                        </a:spcBef>
                        <a:spcAft>
                          <a:spcPts val="19"/>
                        </a:spcAft>
                      </a:pPr>
                      <a:r>
                        <a:rPr lang="de-DE" sz="1100" dirty="0"/>
                        <a:t>Fr. 22.08.2025</a:t>
                      </a:r>
                    </a:p>
                  </a:txBody>
                  <a:tcPr/>
                </a:tc>
                <a:extLst>
                  <a:ext uri="{0D108BD9-81ED-4DB2-BD59-A6C34878D82A}">
                    <a16:rowId xmlns:a16="http://schemas.microsoft.com/office/drawing/2014/main" val="3876408681"/>
                  </a:ext>
                </a:extLst>
              </a:tr>
              <a:tr h="262758">
                <a:tc>
                  <a:txBody>
                    <a:bodyPr/>
                    <a:lstStyle/>
                    <a:p>
                      <a:pPr marL="18000">
                        <a:spcBef>
                          <a:spcPts val="19"/>
                        </a:spcBef>
                        <a:spcAft>
                          <a:spcPts val="19"/>
                        </a:spcAft>
                      </a:pPr>
                      <a:r>
                        <a:rPr lang="de-DE" sz="1100" dirty="0"/>
                        <a:t>Druckunterlagenschluss</a:t>
                      </a:r>
                    </a:p>
                  </a:txBody>
                  <a:tcPr/>
                </a:tc>
                <a:tc>
                  <a:txBody>
                    <a:bodyPr/>
                    <a:lstStyle/>
                    <a:p>
                      <a:pPr marL="18000">
                        <a:spcBef>
                          <a:spcPts val="19"/>
                        </a:spcBef>
                        <a:spcAft>
                          <a:spcPts val="19"/>
                        </a:spcAft>
                      </a:pPr>
                      <a:r>
                        <a:rPr lang="de-DE" sz="1100" dirty="0">
                          <a:solidFill>
                            <a:schemeClr val="tx1"/>
                          </a:solidFill>
                        </a:rPr>
                        <a:t>Fr. 05.09.2025</a:t>
                      </a:r>
                    </a:p>
                  </a:txBody>
                  <a:tcPr/>
                </a:tc>
                <a:extLst>
                  <a:ext uri="{0D108BD9-81ED-4DB2-BD59-A6C34878D82A}">
                    <a16:rowId xmlns:a16="http://schemas.microsoft.com/office/drawing/2014/main" val="3981636489"/>
                  </a:ext>
                </a:extLst>
              </a:tr>
            </a:tbl>
          </a:graphicData>
        </a:graphic>
      </p:graphicFrame>
    </p:spTree>
    <p:extLst>
      <p:ext uri="{BB962C8B-B14F-4D97-AF65-F5344CB8AC3E}">
        <p14:creationId xmlns:p14="http://schemas.microsoft.com/office/powerpoint/2010/main" val="2195189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7C9F925-EDE5-2416-EFBA-9F219D38B832}"/>
              </a:ext>
            </a:extLst>
          </p:cNvPr>
          <p:cNvSpPr>
            <a:spLocks noGrp="1"/>
          </p:cNvSpPr>
          <p:nvPr>
            <p:ph type="body" sz="quarter" idx="16"/>
          </p:nvPr>
        </p:nvSpPr>
        <p:spPr/>
        <p:txBody>
          <a:bodyPr/>
          <a:lstStyle/>
          <a:p>
            <a:endParaRPr lang="de-DE"/>
          </a:p>
        </p:txBody>
      </p:sp>
      <p:sp>
        <p:nvSpPr>
          <p:cNvPr id="4" name="Fußzeilenplatzhalter 3">
            <a:extLst>
              <a:ext uri="{FF2B5EF4-FFF2-40B4-BE49-F238E27FC236}">
                <a16:creationId xmlns:a16="http://schemas.microsoft.com/office/drawing/2014/main" id="{8CA4DAF9-6E60-C47E-0B21-C23383625B14}"/>
              </a:ext>
            </a:extLst>
          </p:cNvPr>
          <p:cNvSpPr>
            <a:spLocks noGrp="1"/>
          </p:cNvSpPr>
          <p:nvPr>
            <p:ph type="ftr" sz="quarter" idx="17"/>
          </p:nvPr>
        </p:nvSpPr>
        <p:spPr/>
        <p:txBody>
          <a:bodyPr/>
          <a:lstStyle/>
          <a:p>
            <a:r>
              <a:rPr lang="de-DE"/>
              <a:t>Regionaler Mittelstand</a:t>
            </a:r>
          </a:p>
        </p:txBody>
      </p:sp>
      <p:sp>
        <p:nvSpPr>
          <p:cNvPr id="5" name="Foliennummernplatzhalter 4">
            <a:extLst>
              <a:ext uri="{FF2B5EF4-FFF2-40B4-BE49-F238E27FC236}">
                <a16:creationId xmlns:a16="http://schemas.microsoft.com/office/drawing/2014/main" id="{7EF643CB-4064-6A94-2249-1A08FCB6B89C}"/>
              </a:ext>
            </a:extLst>
          </p:cNvPr>
          <p:cNvSpPr>
            <a:spLocks noGrp="1"/>
          </p:cNvSpPr>
          <p:nvPr>
            <p:ph type="sldNum" sz="quarter" idx="18"/>
          </p:nvPr>
        </p:nvSpPr>
        <p:spPr/>
        <p:txBody>
          <a:bodyPr/>
          <a:lstStyle/>
          <a:p>
            <a:fld id="{8F4F06AB-2524-4CD8-80D4-85B41CAB7F17}" type="slidenum">
              <a:rPr lang="de-DE" smtClean="0"/>
              <a:pPr/>
              <a:t>3</a:t>
            </a:fld>
            <a:endParaRPr lang="de-DE"/>
          </a:p>
        </p:txBody>
      </p:sp>
      <p:sp>
        <p:nvSpPr>
          <p:cNvPr id="6" name="Textplatzhalter 5">
            <a:extLst>
              <a:ext uri="{FF2B5EF4-FFF2-40B4-BE49-F238E27FC236}">
                <a16:creationId xmlns:a16="http://schemas.microsoft.com/office/drawing/2014/main" id="{B6C9A927-5D1C-4ED5-0EE1-950B04FCC871}"/>
              </a:ext>
            </a:extLst>
          </p:cNvPr>
          <p:cNvSpPr>
            <a:spLocks noGrp="1"/>
          </p:cNvSpPr>
          <p:nvPr>
            <p:ph type="body" sz="quarter" idx="20"/>
          </p:nvPr>
        </p:nvSpPr>
        <p:spPr/>
        <p:txBody>
          <a:bodyPr/>
          <a:lstStyle/>
          <a:p>
            <a:r>
              <a:rPr lang="de-DE" dirty="0" err="1"/>
              <a:t>Themespezial</a:t>
            </a:r>
            <a:r>
              <a:rPr lang="de-DE" dirty="0"/>
              <a:t> „Regionaler Mittelstand“ 2024</a:t>
            </a:r>
          </a:p>
        </p:txBody>
      </p:sp>
      <p:sp>
        <p:nvSpPr>
          <p:cNvPr id="7" name="Textplatzhalter 6">
            <a:extLst>
              <a:ext uri="{FF2B5EF4-FFF2-40B4-BE49-F238E27FC236}">
                <a16:creationId xmlns:a16="http://schemas.microsoft.com/office/drawing/2014/main" id="{DDBB3132-4293-9D97-F8B7-605DFC3FE2E0}"/>
              </a:ext>
            </a:extLst>
          </p:cNvPr>
          <p:cNvSpPr>
            <a:spLocks noGrp="1"/>
          </p:cNvSpPr>
          <p:nvPr>
            <p:ph type="body" sz="quarter" idx="21"/>
          </p:nvPr>
        </p:nvSpPr>
        <p:spPr/>
        <p:txBody>
          <a:bodyPr/>
          <a:lstStyle/>
          <a:p>
            <a:r>
              <a:rPr lang="de-DE" dirty="0"/>
              <a:t>12. September 2025</a:t>
            </a:r>
          </a:p>
        </p:txBody>
      </p:sp>
      <p:sp>
        <p:nvSpPr>
          <p:cNvPr id="8" name="Titel 7">
            <a:extLst>
              <a:ext uri="{FF2B5EF4-FFF2-40B4-BE49-F238E27FC236}">
                <a16:creationId xmlns:a16="http://schemas.microsoft.com/office/drawing/2014/main" id="{E1B4652B-7D33-228E-7B8F-C50A0E254DDB}"/>
              </a:ext>
            </a:extLst>
          </p:cNvPr>
          <p:cNvSpPr>
            <a:spLocks noGrp="1"/>
          </p:cNvSpPr>
          <p:nvPr>
            <p:ph type="title"/>
          </p:nvPr>
        </p:nvSpPr>
        <p:spPr/>
        <p:txBody>
          <a:bodyPr/>
          <a:lstStyle/>
          <a:p>
            <a:r>
              <a:rPr lang="de-DE" dirty="0"/>
              <a:t>Regionaler Mittelstand</a:t>
            </a:r>
          </a:p>
        </p:txBody>
      </p:sp>
      <p:sp>
        <p:nvSpPr>
          <p:cNvPr id="9" name="Textplatzhalter 8">
            <a:extLst>
              <a:ext uri="{FF2B5EF4-FFF2-40B4-BE49-F238E27FC236}">
                <a16:creationId xmlns:a16="http://schemas.microsoft.com/office/drawing/2014/main" id="{B7D2F089-506F-4EBF-DF94-630B910D040E}"/>
              </a:ext>
            </a:extLst>
          </p:cNvPr>
          <p:cNvSpPr>
            <a:spLocks noGrp="1"/>
          </p:cNvSpPr>
          <p:nvPr>
            <p:ph type="body" sz="quarter" idx="22"/>
          </p:nvPr>
        </p:nvSpPr>
        <p:spPr/>
        <p:txBody>
          <a:bodyPr/>
          <a:lstStyle/>
          <a:p>
            <a:r>
              <a:rPr lang="de-DE" dirty="0">
                <a:solidFill>
                  <a:schemeClr val="tx2"/>
                </a:solidFill>
                <a:latin typeface="+mj-lt"/>
              </a:rPr>
              <a:t>Vorläufige redaktionelle Themen</a:t>
            </a:r>
          </a:p>
          <a:p>
            <a:pPr marL="285750" indent="-285750">
              <a:lnSpc>
                <a:spcPct val="150000"/>
              </a:lnSpc>
              <a:buFont typeface="Arial" panose="020B0604020202020204" pitchFamily="34" charset="0"/>
              <a:buChar char="•"/>
            </a:pPr>
            <a:r>
              <a:rPr lang="de-DE" dirty="0"/>
              <a:t>Der Mittelstand in Deutschland ist Stütze und Motor der Wirtschaft. Welche Branchen sind gerade besonders erfolgreich?</a:t>
            </a:r>
          </a:p>
          <a:p>
            <a:pPr marL="285750" indent="-285750">
              <a:lnSpc>
                <a:spcPct val="150000"/>
              </a:lnSpc>
              <a:buFont typeface="Arial" panose="020B0604020202020204" pitchFamily="34" charset="0"/>
              <a:buChar char="•"/>
            </a:pPr>
            <a:r>
              <a:rPr lang="de-DE" dirty="0"/>
              <a:t>Besuch bei einem mittelständischen, familiengeführten Unternehmen in Berlin</a:t>
            </a:r>
          </a:p>
          <a:p>
            <a:pPr marL="285750" indent="-285750">
              <a:lnSpc>
                <a:spcPct val="150000"/>
              </a:lnSpc>
              <a:buFont typeface="Arial" panose="020B0604020202020204" pitchFamily="34" charset="0"/>
              <a:buChar char="•"/>
            </a:pPr>
            <a:r>
              <a:rPr lang="de-DE" dirty="0"/>
              <a:t>Was tut der Senat, um bestehende mittelständische Unternehmen zu stützen und neue anzusiedeln?</a:t>
            </a:r>
          </a:p>
          <a:p>
            <a:pPr marL="285750" indent="-285750">
              <a:lnSpc>
                <a:spcPct val="150000"/>
              </a:lnSpc>
              <a:buFont typeface="Arial" panose="020B0604020202020204" pitchFamily="34" charset="0"/>
              <a:buChar char="•"/>
            </a:pPr>
            <a:r>
              <a:rPr lang="de-DE" dirty="0"/>
              <a:t>Der Mittelstand ist betroffen vom Fachkräftemangel. Kann hier die Künstliche Intelligenz zumindest in bestimmten Branchen unterstützend und entlastend wirken?</a:t>
            </a:r>
          </a:p>
          <a:p>
            <a:pPr marL="285750" indent="-285750">
              <a:lnSpc>
                <a:spcPct val="150000"/>
              </a:lnSpc>
              <a:buFont typeface="Arial" panose="020B0604020202020204" pitchFamily="34" charset="0"/>
              <a:buChar char="•"/>
            </a:pPr>
            <a:r>
              <a:rPr lang="de-DE" dirty="0"/>
              <a:t>Aber wie ist es um den Stand der Digitalisierung im Mittelstand der Metropolregion Berlin-Brandenburg insgesamt bestellt? Für viele Mittelständler ist „</a:t>
            </a:r>
            <a:r>
              <a:rPr lang="de-DE" dirty="0" err="1"/>
              <a:t>Cybersecurity</a:t>
            </a:r>
            <a:r>
              <a:rPr lang="de-DE" dirty="0"/>
              <a:t>“ noch fast ein Fremdwort. Was können, was müssen Unternehmen tun?</a:t>
            </a:r>
          </a:p>
          <a:p>
            <a:endParaRPr lang="de-DE" dirty="0"/>
          </a:p>
        </p:txBody>
      </p:sp>
      <p:sp>
        <p:nvSpPr>
          <p:cNvPr id="10" name="Rechteck 9">
            <a:extLst>
              <a:ext uri="{FF2B5EF4-FFF2-40B4-BE49-F238E27FC236}">
                <a16:creationId xmlns:a16="http://schemas.microsoft.com/office/drawing/2014/main" id="{F7E93BAA-4462-07F1-16B5-5FAF74C36068}"/>
              </a:ext>
            </a:extLst>
          </p:cNvPr>
          <p:cNvSpPr/>
          <p:nvPr/>
        </p:nvSpPr>
        <p:spPr>
          <a:xfrm>
            <a:off x="8218799" y="2168525"/>
            <a:ext cx="3973200" cy="4689475"/>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Text, Zeitung, Nachrichten, Zeitungspapier enthält.&#10;&#10;KI-generierte Inhalte können fehlerhaft sein.">
            <a:extLst>
              <a:ext uri="{FF2B5EF4-FFF2-40B4-BE49-F238E27FC236}">
                <a16:creationId xmlns:a16="http://schemas.microsoft.com/office/drawing/2014/main" id="{DF5C26B9-2FE0-9732-A784-5036F5220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716" y="2330931"/>
            <a:ext cx="3085365" cy="4364662"/>
          </a:xfrm>
          <a:prstGeom prst="rect">
            <a:avLst/>
          </a:prstGeom>
        </p:spPr>
      </p:pic>
    </p:spTree>
    <p:extLst>
      <p:ext uri="{BB962C8B-B14F-4D97-AF65-F5344CB8AC3E}">
        <p14:creationId xmlns:p14="http://schemas.microsoft.com/office/powerpoint/2010/main" val="3516484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D0A7EF7B-D1CF-E39B-D281-6BA1B05BA3E2}"/>
              </a:ext>
            </a:extLst>
          </p:cNvPr>
          <p:cNvSpPr>
            <a:spLocks noGrp="1"/>
          </p:cNvSpPr>
          <p:nvPr>
            <p:ph type="pic" sz="quarter" idx="19"/>
          </p:nvPr>
        </p:nvSpPr>
        <p:spPr/>
        <p:txBody>
          <a:bodyPr/>
          <a:lstStyle/>
          <a:p>
            <a:endParaRPr lang="de-DE" dirty="0"/>
          </a:p>
        </p:txBody>
      </p:sp>
      <p:sp>
        <p:nvSpPr>
          <p:cNvPr id="5" name="Foliennummernplatzhalter 4">
            <a:extLst>
              <a:ext uri="{FF2B5EF4-FFF2-40B4-BE49-F238E27FC236}">
                <a16:creationId xmlns:a16="http://schemas.microsoft.com/office/drawing/2014/main" id="{EA365C39-7A0C-D3F4-0F05-9B450473C6C2}"/>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F4F06AB-2524-4CD8-80D4-85B41CAB7F17}" type="slidenum">
              <a:rPr kumimoji="0" lang="de-DE" sz="700" b="0" i="0" u="none" strike="noStrike" kern="1200" cap="none" spc="0" normalizeH="0" baseline="0" noProof="0" smtClean="0">
                <a:ln>
                  <a:noFill/>
                </a:ln>
                <a:solidFill>
                  <a:srgbClr val="CE0000"/>
                </a:solidFill>
                <a:effectLst/>
                <a:uLnTx/>
                <a:uFillTx/>
                <a:latin typeface="Franklin Gothic Demi" panose="020B07030201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de-DE" sz="700" b="0" i="0" u="none" strike="noStrike" kern="1200" cap="none" spc="0" normalizeH="0" baseline="0" noProof="0">
              <a:ln>
                <a:noFill/>
              </a:ln>
              <a:solidFill>
                <a:srgbClr val="CE0000"/>
              </a:solidFill>
              <a:effectLst/>
              <a:uLnTx/>
              <a:uFillTx/>
              <a:latin typeface="Franklin Gothic Demi" panose="020B0703020102020204" pitchFamily="34" charset="0"/>
              <a:ea typeface="+mn-ea"/>
              <a:cs typeface="+mn-cs"/>
            </a:endParaRPr>
          </a:p>
        </p:txBody>
      </p:sp>
      <p:sp>
        <p:nvSpPr>
          <p:cNvPr id="7" name="Titel 6">
            <a:extLst>
              <a:ext uri="{FF2B5EF4-FFF2-40B4-BE49-F238E27FC236}">
                <a16:creationId xmlns:a16="http://schemas.microsoft.com/office/drawing/2014/main" id="{D73977C7-0781-FFDA-56B8-B82E4B0B6CC8}"/>
              </a:ext>
            </a:extLst>
          </p:cNvPr>
          <p:cNvSpPr>
            <a:spLocks noGrp="1"/>
          </p:cNvSpPr>
          <p:nvPr>
            <p:ph type="title"/>
          </p:nvPr>
        </p:nvSpPr>
        <p:spPr/>
        <p:txBody>
          <a:bodyPr/>
          <a:lstStyle/>
          <a:p>
            <a:r>
              <a:rPr lang="de-DE" dirty="0"/>
              <a:t>Anzeigen</a:t>
            </a:r>
            <a:br>
              <a:rPr lang="de-DE" dirty="0"/>
            </a:br>
            <a:r>
              <a:rPr lang="de-DE" dirty="0"/>
              <a:t>Formate &amp; Preise</a:t>
            </a:r>
            <a:br>
              <a:rPr lang="de-DE" dirty="0"/>
            </a:br>
            <a:r>
              <a:rPr lang="de-DE" dirty="0">
                <a:solidFill>
                  <a:schemeClr val="accent1"/>
                </a:solidFill>
              </a:rPr>
              <a:t>Werktag</a:t>
            </a:r>
            <a:endParaRPr lang="de-DE" dirty="0"/>
          </a:p>
        </p:txBody>
      </p:sp>
      <p:graphicFrame>
        <p:nvGraphicFramePr>
          <p:cNvPr id="11" name="Tabellenplatzhalter 10">
            <a:extLst>
              <a:ext uri="{FF2B5EF4-FFF2-40B4-BE49-F238E27FC236}">
                <a16:creationId xmlns:a16="http://schemas.microsoft.com/office/drawing/2014/main" id="{4BCFF82A-099B-8170-824B-32FF8A2AC6C3}"/>
              </a:ext>
            </a:extLst>
          </p:cNvPr>
          <p:cNvGraphicFramePr>
            <a:graphicFrameLocks noGrp="1"/>
          </p:cNvGraphicFramePr>
          <p:nvPr>
            <p:ph type="tbl" sz="quarter" idx="23"/>
          </p:nvPr>
        </p:nvGraphicFramePr>
        <p:xfrm>
          <a:off x="515938" y="2352874"/>
          <a:ext cx="3042764" cy="2882393"/>
        </p:xfrm>
        <a:graphic>
          <a:graphicData uri="http://schemas.openxmlformats.org/drawingml/2006/table">
            <a:tbl>
              <a:tblPr firstRow="1" bandRow="1">
                <a:tableStyleId>{21E4AEA4-8DFA-4A89-87EB-49C32662AFE0}</a:tableStyleId>
              </a:tblPr>
              <a:tblGrid>
                <a:gridCol w="1787315">
                  <a:extLst>
                    <a:ext uri="{9D8B030D-6E8A-4147-A177-3AD203B41FA5}">
                      <a16:colId xmlns:a16="http://schemas.microsoft.com/office/drawing/2014/main" val="4191541869"/>
                    </a:ext>
                  </a:extLst>
                </a:gridCol>
                <a:gridCol w="1255449">
                  <a:extLst>
                    <a:ext uri="{9D8B030D-6E8A-4147-A177-3AD203B41FA5}">
                      <a16:colId xmlns:a16="http://schemas.microsoft.com/office/drawing/2014/main" val="3502107559"/>
                    </a:ext>
                  </a:extLst>
                </a:gridCol>
              </a:tblGrid>
              <a:tr h="439007">
                <a:tc>
                  <a:txBody>
                    <a:bodyPr/>
                    <a:lstStyle/>
                    <a:p>
                      <a:r>
                        <a:rPr lang="de-DE" sz="1100" b="0" dirty="0">
                          <a:solidFill>
                            <a:schemeClr val="tx1"/>
                          </a:solidFill>
                          <a:latin typeface="Franklin Gothic Demi" panose="020B0703020102020204" pitchFamily="34" charset="0"/>
                        </a:rPr>
                        <a:t>Anzeigenformate</a:t>
                      </a:r>
                      <a:endParaRPr lang="de-DE" sz="1100" b="0" dirty="0">
                        <a:solidFill>
                          <a:schemeClr val="tx1"/>
                        </a:solidFill>
                        <a:latin typeface="Franklin Gothic Book" panose="020B0503020102020204" pitchFamily="34" charset="0"/>
                      </a:endParaRPr>
                    </a:p>
                  </a:txBody>
                  <a:tcPr marL="68400" marR="68400" marT="18000" marB="18000" anchor="ctr">
                    <a:lnR w="317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tcPr>
                </a:tc>
                <a:tc>
                  <a:txBody>
                    <a:bodyPr/>
                    <a:lstStyle/>
                    <a:p>
                      <a:pPr algn="r"/>
                      <a:r>
                        <a:rPr lang="de-DE" sz="1100" b="0" dirty="0">
                          <a:solidFill>
                            <a:schemeClr val="tx1"/>
                          </a:solidFill>
                          <a:latin typeface="Franklin Gothic Demi" panose="020B0703020102020204" pitchFamily="34" charset="0"/>
                        </a:rPr>
                        <a:t>Grundpreise</a:t>
                      </a:r>
                    </a:p>
                    <a:p>
                      <a:pPr algn="r"/>
                      <a:r>
                        <a:rPr lang="de-DE" sz="1100" b="0" dirty="0">
                          <a:solidFill>
                            <a:schemeClr val="tx1"/>
                          </a:solidFill>
                          <a:latin typeface="Franklin Gothic Demi" panose="020B0703020102020204" pitchFamily="34" charset="0"/>
                        </a:rPr>
                        <a:t>Mo. -  Fr.</a:t>
                      </a:r>
                    </a:p>
                  </a:txBody>
                  <a:tcPr marL="68400" marR="68400" marT="18000" marB="18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4269902"/>
                  </a:ext>
                </a:extLst>
              </a:tr>
              <a:tr h="283471">
                <a:tc>
                  <a:txBody>
                    <a:bodyPr/>
                    <a:lstStyle/>
                    <a:p>
                      <a:pPr algn="l"/>
                      <a:r>
                        <a:rPr lang="de-DE" sz="1100" dirty="0">
                          <a:solidFill>
                            <a:schemeClr val="tx1"/>
                          </a:solidFill>
                          <a:latin typeface="Franklin Gothic Book" panose="020B0503020102020204" pitchFamily="34" charset="0"/>
                        </a:rPr>
                        <a:t>1/1 Seite</a:t>
                      </a:r>
                    </a:p>
                  </a:txBody>
                  <a:tcPr marL="108000" marR="108000" marT="18000" marB="18000" anchor="ctr">
                    <a:lnR w="31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algn="r" defTabSz="914400" rtl="0" eaLnBrk="1" fontAlgn="b" latinLnBrk="0" hangingPunct="1"/>
                      <a:r>
                        <a:rPr lang="de-DE" sz="1100" kern="1200" dirty="0">
                          <a:solidFill>
                            <a:schemeClr val="tx1"/>
                          </a:solidFill>
                          <a:latin typeface="Franklin Gothic Book" panose="020B0503020102020204" pitchFamily="34" charset="0"/>
                          <a:ea typeface="+mn-ea"/>
                          <a:cs typeface="+mn-cs"/>
                        </a:rPr>
                        <a:t>  46.071,00 €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2620463"/>
                  </a:ext>
                </a:extLst>
              </a:tr>
              <a:tr h="283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solidFill>
                            <a:schemeClr val="tx1"/>
                          </a:solidFill>
                          <a:latin typeface="Franklin Gothic Book" panose="020B0503020102020204" pitchFamily="34" charset="0"/>
                        </a:rPr>
                        <a:t>1/2 Seite hoch/quer</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algn="r" defTabSz="914400" rtl="0" eaLnBrk="1" fontAlgn="b" latinLnBrk="0" hangingPunct="1"/>
                      <a:r>
                        <a:rPr lang="de-DE" sz="1100" kern="1200" dirty="0">
                          <a:solidFill>
                            <a:schemeClr val="tx1"/>
                          </a:solidFill>
                          <a:latin typeface="Franklin Gothic Book" panose="020B0503020102020204" pitchFamily="34" charset="0"/>
                          <a:ea typeface="+mn-ea"/>
                          <a:cs typeface="+mn-cs"/>
                        </a:rPr>
                        <a:t>23.056,00 €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2951150"/>
                  </a:ext>
                </a:extLst>
              </a:tr>
              <a:tr h="283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solidFill>
                            <a:schemeClr val="tx1"/>
                          </a:solidFill>
                          <a:latin typeface="Franklin Gothic Book" panose="020B0503020102020204" pitchFamily="34" charset="0"/>
                        </a:rPr>
                        <a:t>1/3 Seite Eckfeld</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100" kern="1200" dirty="0">
                          <a:solidFill>
                            <a:schemeClr val="tx1"/>
                          </a:solidFill>
                          <a:latin typeface="Franklin Gothic Book" panose="020B0503020102020204" pitchFamily="34" charset="0"/>
                          <a:ea typeface="+mn-ea"/>
                          <a:cs typeface="+mn-cs"/>
                        </a:rPr>
                        <a:t>19.273,00 €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50645967"/>
                  </a:ext>
                </a:extLst>
              </a:tr>
              <a:tr h="283471">
                <a:tc>
                  <a:txBody>
                    <a:bodyPr/>
                    <a:lstStyle/>
                    <a:p>
                      <a:pPr algn="l"/>
                      <a:r>
                        <a:rPr lang="de-DE" sz="1100" dirty="0">
                          <a:solidFill>
                            <a:schemeClr val="tx1"/>
                          </a:solidFill>
                          <a:latin typeface="Franklin Gothic Book" panose="020B0503020102020204" pitchFamily="34" charset="0"/>
                        </a:rPr>
                        <a:t>1/3 Seite quer</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100" kern="1200" dirty="0">
                          <a:solidFill>
                            <a:schemeClr val="tx1"/>
                          </a:solidFill>
                          <a:latin typeface="Franklin Gothic Book" panose="020B0503020102020204" pitchFamily="34" charset="0"/>
                          <a:ea typeface="+mn-ea"/>
                          <a:cs typeface="+mn-cs"/>
                        </a:rPr>
                        <a:t>15.383,00 €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47862653"/>
                  </a:ext>
                </a:extLst>
              </a:tr>
              <a:tr h="283471">
                <a:tc>
                  <a:txBody>
                    <a:bodyPr/>
                    <a:lstStyle/>
                    <a:p>
                      <a:pPr algn="l"/>
                      <a:r>
                        <a:rPr lang="de-DE" sz="1100" dirty="0">
                          <a:solidFill>
                            <a:schemeClr val="tx1"/>
                          </a:solidFill>
                          <a:latin typeface="Franklin Gothic Book" panose="020B0503020102020204" pitchFamily="34" charset="0"/>
                        </a:rPr>
                        <a:t>1/4 Seite Eckfeld </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100" kern="1200" dirty="0">
                          <a:solidFill>
                            <a:schemeClr val="tx1"/>
                          </a:solidFill>
                          <a:latin typeface="Franklin Gothic Book" panose="020B0503020102020204" pitchFamily="34" charset="0"/>
                          <a:ea typeface="+mn-ea"/>
                          <a:cs typeface="+mn-cs"/>
                        </a:rPr>
                        <a:t>14.259,00 €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60398000"/>
                  </a:ext>
                </a:extLst>
              </a:tr>
              <a:tr h="283471">
                <a:tc>
                  <a:txBody>
                    <a:bodyPr/>
                    <a:lstStyle/>
                    <a:p>
                      <a:pPr algn="l"/>
                      <a:r>
                        <a:rPr lang="de-DE" sz="1100" dirty="0">
                          <a:solidFill>
                            <a:schemeClr val="tx1"/>
                          </a:solidFill>
                          <a:latin typeface="Franklin Gothic Book" panose="020B0503020102020204" pitchFamily="34" charset="0"/>
                        </a:rPr>
                        <a:t>1/4 Seite quer</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de-DE" sz="1100" kern="1200" dirty="0">
                          <a:solidFill>
                            <a:schemeClr val="tx1"/>
                          </a:solidFill>
                          <a:latin typeface="Franklin Gothic Book" panose="020B0503020102020204" pitchFamily="34" charset="0"/>
                          <a:ea typeface="+mn-ea"/>
                          <a:cs typeface="+mn-cs"/>
                        </a:rPr>
                        <a:t>11.547,00 €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00681638"/>
                  </a:ext>
                </a:extLst>
              </a:tr>
              <a:tr h="370083">
                <a:tc>
                  <a:txBody>
                    <a:bodyPr/>
                    <a:lstStyle/>
                    <a:p>
                      <a:pPr algn="l"/>
                      <a:r>
                        <a:rPr lang="de-DE" sz="1100" dirty="0">
                          <a:solidFill>
                            <a:schemeClr val="tx1"/>
                          </a:solidFill>
                          <a:latin typeface="Franklin Gothic Book" panose="020B0503020102020204" pitchFamily="34" charset="0"/>
                        </a:rPr>
                        <a:t>1/4 Seite Standard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solidFill>
                            <a:schemeClr val="tx1"/>
                          </a:solidFill>
                          <a:latin typeface="Franklin Gothic Book" panose="020B0503020102020204" pitchFamily="34" charset="0"/>
                        </a:rPr>
                        <a:t>(kein Alleinstellungsrecht)</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de-DE" sz="1100" kern="1200" dirty="0">
                          <a:solidFill>
                            <a:schemeClr val="tx1"/>
                          </a:solidFill>
                          <a:latin typeface="Franklin Gothic Book" panose="020B0503020102020204" pitchFamily="34" charset="0"/>
                          <a:ea typeface="+mn-ea"/>
                          <a:cs typeface="+mn-cs"/>
                        </a:rPr>
                        <a:t>11.547,00 €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9895219"/>
                  </a:ext>
                </a:extLst>
              </a:tr>
              <a:tr h="370083">
                <a:tc>
                  <a:txBody>
                    <a:bodyPr/>
                    <a:lstStyle/>
                    <a:p>
                      <a:pPr algn="l"/>
                      <a:r>
                        <a:rPr lang="de-DE" sz="1100" dirty="0">
                          <a:solidFill>
                            <a:schemeClr val="tx1"/>
                          </a:solidFill>
                          <a:latin typeface="Franklin Gothic Book" panose="020B0503020102020204" pitchFamily="34" charset="0"/>
                        </a:rPr>
                        <a:t>1/6 Seite </a:t>
                      </a:r>
                    </a:p>
                    <a:p>
                      <a:pPr algn="l"/>
                      <a:r>
                        <a:rPr lang="de-DE" sz="1100" dirty="0">
                          <a:solidFill>
                            <a:schemeClr val="tx1"/>
                          </a:solidFill>
                          <a:latin typeface="Franklin Gothic Book" panose="020B0503020102020204" pitchFamily="34" charset="0"/>
                        </a:rPr>
                        <a:t>(kein Alleinstellungsrecht)</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de-DE" sz="1100" kern="1200" dirty="0">
                          <a:solidFill>
                            <a:schemeClr val="tx1"/>
                          </a:solidFill>
                          <a:latin typeface="Franklin Gothic Book" panose="020B0503020102020204" pitchFamily="34" charset="0"/>
                          <a:ea typeface="+mn-ea"/>
                          <a:cs typeface="+mn-cs"/>
                        </a:rPr>
                        <a:t>7.823,00 €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7855622"/>
                  </a:ext>
                </a:extLst>
              </a:tr>
            </a:tbl>
          </a:graphicData>
        </a:graphic>
      </p:graphicFrame>
      <p:pic>
        <p:nvPicPr>
          <p:cNvPr id="19" name="Grafik 18">
            <a:extLst>
              <a:ext uri="{FF2B5EF4-FFF2-40B4-BE49-F238E27FC236}">
                <a16:creationId xmlns:a16="http://schemas.microsoft.com/office/drawing/2014/main" id="{2E1909BC-88E4-0F9B-0F2C-0E80A1EFBD8F}"/>
              </a:ext>
            </a:extLst>
          </p:cNvPr>
          <p:cNvPicPr>
            <a:picLocks noChangeAspect="1"/>
          </p:cNvPicPr>
          <p:nvPr/>
        </p:nvPicPr>
        <p:blipFill>
          <a:blip r:embed="rId2"/>
          <a:stretch>
            <a:fillRect/>
          </a:stretch>
        </p:blipFill>
        <p:spPr>
          <a:xfrm>
            <a:off x="3565913" y="6378562"/>
            <a:ext cx="533427" cy="438173"/>
          </a:xfrm>
          <a:prstGeom prst="rect">
            <a:avLst/>
          </a:prstGeom>
        </p:spPr>
      </p:pic>
      <p:sp>
        <p:nvSpPr>
          <p:cNvPr id="46" name="Textplatzhalter 3">
            <a:extLst>
              <a:ext uri="{FF2B5EF4-FFF2-40B4-BE49-F238E27FC236}">
                <a16:creationId xmlns:a16="http://schemas.microsoft.com/office/drawing/2014/main" id="{840DA9B1-55E2-FE72-0484-84DE4BD06A3F}"/>
              </a:ext>
            </a:extLst>
          </p:cNvPr>
          <p:cNvSpPr txBox="1">
            <a:spLocks/>
          </p:cNvSpPr>
          <p:nvPr/>
        </p:nvSpPr>
        <p:spPr>
          <a:xfrm>
            <a:off x="4861249" y="6336833"/>
            <a:ext cx="6918414" cy="36880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ts val="900"/>
              </a:lnSpc>
              <a:spcBef>
                <a:spcPts val="0"/>
              </a:spcBef>
              <a:spcAft>
                <a:spcPts val="0"/>
              </a:spcAft>
              <a:buClrTx/>
              <a:buSzTx/>
              <a:buFont typeface="Arial" panose="020B0604020202020204" pitchFamily="34" charset="0"/>
              <a:buNone/>
              <a:tabLst/>
              <a:defRPr/>
            </a:pPr>
            <a:r>
              <a:rPr kumimoji="0" lang="de-DE" sz="700" b="0" i="0" u="none" strike="noStrike" kern="1200" cap="none" spc="0" normalizeH="0" baseline="0" noProof="0" dirty="0">
                <a:ln>
                  <a:noFill/>
                </a:ln>
                <a:solidFill>
                  <a:prstClr val="black"/>
                </a:solidFill>
                <a:effectLst/>
                <a:uLnTx/>
                <a:uFillTx/>
                <a:latin typeface="Franklin Gothic Book"/>
                <a:ea typeface="+mn-ea"/>
                <a:cs typeface="+mn-cs"/>
              </a:rPr>
              <a:t>Die Preise verstehen sich zzgl. MwSt. Es gelten die Preisliste Nr. 66a, gültig ab 26.02.2025, sowie die AGB des Tagesspiegels: </a:t>
            </a:r>
            <a:r>
              <a:rPr kumimoji="0" lang="de-DE" sz="700" b="0" i="0" u="sng" strike="noStrike" kern="1200" cap="none" spc="0" normalizeH="0" baseline="0" noProof="0" dirty="0">
                <a:ln>
                  <a:noFill/>
                </a:ln>
                <a:solidFill>
                  <a:prstClr val="black"/>
                </a:solidFill>
                <a:effectLst/>
                <a:uLnTx/>
                <a:uFillTx/>
                <a:latin typeface="Franklin Gothic Book"/>
                <a:ea typeface="+mn-ea"/>
                <a:cs typeface="+mn-cs"/>
                <a:hlinkClick r:id="rId3"/>
              </a:rPr>
              <a:t>media.tagesspiegel.de/</a:t>
            </a:r>
            <a:r>
              <a:rPr kumimoji="0" lang="de-DE" sz="700" b="0" i="0" u="sng" strike="noStrike" kern="1200" cap="none" spc="0" normalizeH="0" baseline="0" noProof="0" dirty="0" err="1">
                <a:ln>
                  <a:noFill/>
                </a:ln>
                <a:solidFill>
                  <a:prstClr val="black"/>
                </a:solidFill>
                <a:effectLst/>
                <a:uLnTx/>
                <a:uFillTx/>
                <a:latin typeface="Franklin Gothic Book"/>
                <a:ea typeface="+mn-ea"/>
                <a:cs typeface="+mn-cs"/>
                <a:hlinkClick r:id="rId3"/>
              </a:rPr>
              <a:t>agb</a:t>
            </a:r>
            <a:r>
              <a:rPr kumimoji="0" lang="de-DE" sz="700" b="0" i="0" u="sng" strike="noStrike" kern="1200" cap="none" spc="0" normalizeH="0" baseline="0" noProof="0" dirty="0">
                <a:ln>
                  <a:noFill/>
                </a:ln>
                <a:solidFill>
                  <a:prstClr val="black"/>
                </a:solidFill>
                <a:effectLst/>
                <a:uLnTx/>
                <a:uFillTx/>
                <a:latin typeface="Franklin Gothic Book"/>
                <a:ea typeface="+mn-ea"/>
                <a:cs typeface="+mn-cs"/>
                <a:hlinkClick r:id="rId3"/>
              </a:rPr>
              <a:t>/</a:t>
            </a:r>
            <a:r>
              <a:rPr kumimoji="0" lang="de-DE" sz="700" b="0" i="0" u="sng" strike="noStrike" kern="1200" cap="none" spc="0" normalizeH="0" baseline="0" noProof="0" dirty="0">
                <a:ln>
                  <a:noFill/>
                </a:ln>
                <a:solidFill>
                  <a:prstClr val="black"/>
                </a:solidFill>
                <a:effectLst/>
                <a:uLnTx/>
                <a:uFillTx/>
                <a:latin typeface="Franklin Gothic Book"/>
                <a:ea typeface="+mn-ea"/>
                <a:cs typeface="+mn-cs"/>
              </a:rPr>
              <a:t>.</a:t>
            </a:r>
            <a:r>
              <a:rPr kumimoji="0" lang="de-DE" sz="700" b="0" i="0" u="none" strike="noStrike" kern="1200" cap="none" spc="0" normalizeH="0" baseline="0" noProof="0" dirty="0">
                <a:ln>
                  <a:noFill/>
                </a:ln>
                <a:solidFill>
                  <a:prstClr val="black"/>
                </a:solidFill>
                <a:effectLst/>
                <a:uLnTx/>
                <a:uFillTx/>
                <a:latin typeface="Franklin Gothic Book"/>
                <a:ea typeface="+mn-ea"/>
                <a:cs typeface="+mn-cs"/>
              </a:rPr>
              <a:t> </a:t>
            </a:r>
            <a:br>
              <a:rPr kumimoji="0" lang="de-DE" sz="700" b="0" i="0" u="none" strike="noStrike" kern="1200" cap="none" spc="0" normalizeH="0" baseline="0" noProof="0" dirty="0">
                <a:ln>
                  <a:noFill/>
                </a:ln>
                <a:solidFill>
                  <a:prstClr val="black"/>
                </a:solidFill>
                <a:effectLst/>
                <a:uLnTx/>
                <a:uFillTx/>
                <a:latin typeface="Franklin Gothic Book"/>
                <a:ea typeface="+mn-ea"/>
                <a:cs typeface="+mn-cs"/>
              </a:rPr>
            </a:br>
            <a:r>
              <a:rPr kumimoji="0" lang="de-DE" sz="700" b="0" i="0" u="none" strike="noStrike" kern="1200" cap="none" spc="0" normalizeH="0" baseline="0" noProof="0" dirty="0">
                <a:ln>
                  <a:noFill/>
                </a:ln>
                <a:solidFill>
                  <a:prstClr val="black"/>
                </a:solidFill>
                <a:effectLst/>
                <a:uLnTx/>
                <a:uFillTx/>
                <a:latin typeface="Franklin Gothic Book"/>
                <a:ea typeface="+mn-ea"/>
                <a:cs typeface="+mn-cs"/>
              </a:rPr>
              <a:t>Der Preis inkludiert die Printanzeige &amp; die Verlinkung im E-Paper</a:t>
            </a:r>
            <a:endParaRPr kumimoji="0" lang="de-DE" altLang="de-DE" sz="7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7" name="Textplatzhalter 6">
            <a:extLst>
              <a:ext uri="{FF2B5EF4-FFF2-40B4-BE49-F238E27FC236}">
                <a16:creationId xmlns:a16="http://schemas.microsoft.com/office/drawing/2014/main" id="{3F3E7B31-56E3-8529-0818-6D0138CC2CFD}"/>
              </a:ext>
            </a:extLst>
          </p:cNvPr>
          <p:cNvSpPr txBox="1">
            <a:spLocks/>
          </p:cNvSpPr>
          <p:nvPr/>
        </p:nvSpPr>
        <p:spPr>
          <a:xfrm>
            <a:off x="5265436" y="3122228"/>
            <a:ext cx="1209142" cy="5480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1/1 Seite</a:t>
            </a:r>
            <a:b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pt-BR"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247 x H 371 mm</a:t>
            </a:r>
          </a:p>
        </p:txBody>
      </p:sp>
      <p:grpSp>
        <p:nvGrpSpPr>
          <p:cNvPr id="26" name="Gruppieren 25">
            <a:extLst>
              <a:ext uri="{FF2B5EF4-FFF2-40B4-BE49-F238E27FC236}">
                <a16:creationId xmlns:a16="http://schemas.microsoft.com/office/drawing/2014/main" id="{8C77AD45-FBCF-19DC-F4E1-FB9580777115}"/>
              </a:ext>
            </a:extLst>
          </p:cNvPr>
          <p:cNvGrpSpPr>
            <a:grpSpLocks noChangeAspect="1"/>
          </p:cNvGrpSpPr>
          <p:nvPr/>
        </p:nvGrpSpPr>
        <p:grpSpPr>
          <a:xfrm>
            <a:off x="5334927" y="1730311"/>
            <a:ext cx="1008000" cy="1222290"/>
            <a:chOff x="5173720" y="1827241"/>
            <a:chExt cx="1297356" cy="1573164"/>
          </a:xfrm>
        </p:grpSpPr>
        <p:sp>
          <p:nvSpPr>
            <p:cNvPr id="27" name="Rechteck 26">
              <a:extLst>
                <a:ext uri="{FF2B5EF4-FFF2-40B4-BE49-F238E27FC236}">
                  <a16:creationId xmlns:a16="http://schemas.microsoft.com/office/drawing/2014/main" id="{3EEF1146-4E76-C5DB-8F3C-A166F28D1537}"/>
                </a:ext>
              </a:extLst>
            </p:cNvPr>
            <p:cNvSpPr>
              <a:spLocks noChangeAspect="1"/>
            </p:cNvSpPr>
            <p:nvPr/>
          </p:nvSpPr>
          <p:spPr>
            <a:xfrm>
              <a:off x="5236031" y="1895936"/>
              <a:ext cx="1167347" cy="14620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28" name="Rectangle 190">
              <a:extLst>
                <a:ext uri="{FF2B5EF4-FFF2-40B4-BE49-F238E27FC236}">
                  <a16:creationId xmlns:a16="http://schemas.microsoft.com/office/drawing/2014/main" id="{9928FFA8-C363-A520-ED51-29CAE61FA166}"/>
                </a:ext>
              </a:extLst>
            </p:cNvPr>
            <p:cNvSpPr>
              <a:spLocks noChangeAspect="1" noChangeArrowheads="1"/>
            </p:cNvSpPr>
            <p:nvPr/>
          </p:nvSpPr>
          <p:spPr bwMode="auto">
            <a:xfrm>
              <a:off x="5173720" y="1827241"/>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sp>
        <p:nvSpPr>
          <p:cNvPr id="30" name="Textplatzhalter 3">
            <a:extLst>
              <a:ext uri="{FF2B5EF4-FFF2-40B4-BE49-F238E27FC236}">
                <a16:creationId xmlns:a16="http://schemas.microsoft.com/office/drawing/2014/main" id="{26235B60-D199-0871-1F71-DFFBF8681BF0}"/>
              </a:ext>
            </a:extLst>
          </p:cNvPr>
          <p:cNvSpPr txBox="1">
            <a:spLocks/>
          </p:cNvSpPr>
          <p:nvPr/>
        </p:nvSpPr>
        <p:spPr>
          <a:xfrm>
            <a:off x="6925695" y="3132619"/>
            <a:ext cx="1923076" cy="5088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1/2 Seite</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hoch: B 121 x H 371 mm</a:t>
            </a:r>
            <a:b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quer: B 247 x H 186 mm</a:t>
            </a:r>
          </a:p>
        </p:txBody>
      </p:sp>
      <p:grpSp>
        <p:nvGrpSpPr>
          <p:cNvPr id="31" name="Gruppieren 30">
            <a:extLst>
              <a:ext uri="{FF2B5EF4-FFF2-40B4-BE49-F238E27FC236}">
                <a16:creationId xmlns:a16="http://schemas.microsoft.com/office/drawing/2014/main" id="{326CE60C-646A-A04B-CFAA-B16AEC5DC5A7}"/>
              </a:ext>
            </a:extLst>
          </p:cNvPr>
          <p:cNvGrpSpPr>
            <a:grpSpLocks noChangeAspect="1"/>
          </p:cNvGrpSpPr>
          <p:nvPr/>
        </p:nvGrpSpPr>
        <p:grpSpPr>
          <a:xfrm>
            <a:off x="6934708" y="1726362"/>
            <a:ext cx="1009413" cy="1224000"/>
            <a:chOff x="7470270" y="1821229"/>
            <a:chExt cx="1297360" cy="1573164"/>
          </a:xfrm>
        </p:grpSpPr>
        <p:grpSp>
          <p:nvGrpSpPr>
            <p:cNvPr id="32" name="Gruppieren 31">
              <a:extLst>
                <a:ext uri="{FF2B5EF4-FFF2-40B4-BE49-F238E27FC236}">
                  <a16:creationId xmlns:a16="http://schemas.microsoft.com/office/drawing/2014/main" id="{26CD6340-F2C3-D3A3-BAD8-A6EC992673E0}"/>
                </a:ext>
              </a:extLst>
            </p:cNvPr>
            <p:cNvGrpSpPr/>
            <p:nvPr/>
          </p:nvGrpSpPr>
          <p:grpSpPr>
            <a:xfrm>
              <a:off x="7470270" y="1821229"/>
              <a:ext cx="1297360" cy="1573164"/>
              <a:chOff x="7470270" y="1821229"/>
              <a:chExt cx="1297360" cy="1573164"/>
            </a:xfrm>
          </p:grpSpPr>
          <p:sp>
            <p:nvSpPr>
              <p:cNvPr id="34" name="Rechteck 33">
                <a:extLst>
                  <a:ext uri="{FF2B5EF4-FFF2-40B4-BE49-F238E27FC236}">
                    <a16:creationId xmlns:a16="http://schemas.microsoft.com/office/drawing/2014/main" id="{D936D4F6-A18C-02E9-3A52-47BC6A2F4B03}"/>
                  </a:ext>
                </a:extLst>
              </p:cNvPr>
              <p:cNvSpPr/>
              <p:nvPr/>
            </p:nvSpPr>
            <p:spPr>
              <a:xfrm>
                <a:off x="7539598" y="2615586"/>
                <a:ext cx="1173100" cy="73303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35" name="Rectangle 190">
                <a:extLst>
                  <a:ext uri="{FF2B5EF4-FFF2-40B4-BE49-F238E27FC236}">
                    <a16:creationId xmlns:a16="http://schemas.microsoft.com/office/drawing/2014/main" id="{EC3812DA-F10B-76B0-D8BA-424EA5F35763}"/>
                  </a:ext>
                </a:extLst>
              </p:cNvPr>
              <p:cNvSpPr>
                <a:spLocks noChangeArrowheads="1"/>
              </p:cNvSpPr>
              <p:nvPr/>
            </p:nvSpPr>
            <p:spPr bwMode="auto">
              <a:xfrm>
                <a:off x="7470270" y="1821229"/>
                <a:ext cx="1297360"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sp>
            <p:nvSpPr>
              <p:cNvPr id="36" name="Rechteck 35">
                <a:extLst>
                  <a:ext uri="{FF2B5EF4-FFF2-40B4-BE49-F238E27FC236}">
                    <a16:creationId xmlns:a16="http://schemas.microsoft.com/office/drawing/2014/main" id="{0DB436B3-AE88-FD2B-2814-89AAF47F4D0B}"/>
                  </a:ext>
                </a:extLst>
              </p:cNvPr>
              <p:cNvSpPr/>
              <p:nvPr/>
            </p:nvSpPr>
            <p:spPr>
              <a:xfrm>
                <a:off x="8074416" y="1886547"/>
                <a:ext cx="638285" cy="146207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grpSp>
        <p:sp>
          <p:nvSpPr>
            <p:cNvPr id="33" name="Rechteck 32">
              <a:extLst>
                <a:ext uri="{FF2B5EF4-FFF2-40B4-BE49-F238E27FC236}">
                  <a16:creationId xmlns:a16="http://schemas.microsoft.com/office/drawing/2014/main" id="{EB79434E-A922-67CB-A628-1F9A95318909}"/>
                </a:ext>
              </a:extLst>
            </p:cNvPr>
            <p:cNvSpPr/>
            <p:nvPr/>
          </p:nvSpPr>
          <p:spPr>
            <a:xfrm>
              <a:off x="8085558" y="2613135"/>
              <a:ext cx="627135" cy="733037"/>
            </a:xfrm>
            <a:prstGeom prst="rect">
              <a:avLst/>
            </a:prstGeom>
            <a:solidFill>
              <a:srgbClr val="B9D0C8">
                <a:lumMod val="20000"/>
                <a:lumOff val="8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grpSp>
      <p:sp>
        <p:nvSpPr>
          <p:cNvPr id="48" name="Textplatzhalter 3">
            <a:extLst>
              <a:ext uri="{FF2B5EF4-FFF2-40B4-BE49-F238E27FC236}">
                <a16:creationId xmlns:a16="http://schemas.microsoft.com/office/drawing/2014/main" id="{826E59BE-8C63-1F05-A87A-69F3E9D631B6}"/>
              </a:ext>
            </a:extLst>
          </p:cNvPr>
          <p:cNvSpPr txBox="1">
            <a:spLocks/>
          </p:cNvSpPr>
          <p:nvPr/>
        </p:nvSpPr>
        <p:spPr>
          <a:xfrm>
            <a:off x="6938026" y="5385484"/>
            <a:ext cx="1898414" cy="5321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1/4 Seite quer</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247 x H 93 mm</a:t>
            </a:r>
          </a:p>
        </p:txBody>
      </p:sp>
      <p:sp>
        <p:nvSpPr>
          <p:cNvPr id="49" name="Textplatzhalter 3">
            <a:extLst>
              <a:ext uri="{FF2B5EF4-FFF2-40B4-BE49-F238E27FC236}">
                <a16:creationId xmlns:a16="http://schemas.microsoft.com/office/drawing/2014/main" id="{B481DD05-F2A4-20F0-9D4F-8683F667A572}"/>
              </a:ext>
            </a:extLst>
          </p:cNvPr>
          <p:cNvSpPr txBox="1">
            <a:spLocks/>
          </p:cNvSpPr>
          <p:nvPr/>
        </p:nvSpPr>
        <p:spPr>
          <a:xfrm>
            <a:off x="5329445" y="5379290"/>
            <a:ext cx="1898414" cy="5197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1/4 Seite Eckfeld</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139 x H 165 mm</a:t>
            </a:r>
          </a:p>
        </p:txBody>
      </p:sp>
      <p:sp>
        <p:nvSpPr>
          <p:cNvPr id="50" name="Textplatzhalter 3">
            <a:extLst>
              <a:ext uri="{FF2B5EF4-FFF2-40B4-BE49-F238E27FC236}">
                <a16:creationId xmlns:a16="http://schemas.microsoft.com/office/drawing/2014/main" id="{AB629F8D-B29F-9F84-71B6-7529EC2EED51}"/>
              </a:ext>
            </a:extLst>
          </p:cNvPr>
          <p:cNvSpPr txBox="1">
            <a:spLocks/>
          </p:cNvSpPr>
          <p:nvPr/>
        </p:nvSpPr>
        <p:spPr>
          <a:xfrm>
            <a:off x="8447157" y="3119472"/>
            <a:ext cx="1354587" cy="4160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1/3 Seite Eckfeld</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139 x H 220 mm</a:t>
            </a:r>
          </a:p>
        </p:txBody>
      </p:sp>
      <p:grpSp>
        <p:nvGrpSpPr>
          <p:cNvPr id="51" name="Gruppieren 50">
            <a:extLst>
              <a:ext uri="{FF2B5EF4-FFF2-40B4-BE49-F238E27FC236}">
                <a16:creationId xmlns:a16="http://schemas.microsoft.com/office/drawing/2014/main" id="{CAB078E5-1A8F-852D-0EB6-8E8339520246}"/>
              </a:ext>
            </a:extLst>
          </p:cNvPr>
          <p:cNvGrpSpPr/>
          <p:nvPr/>
        </p:nvGrpSpPr>
        <p:grpSpPr>
          <a:xfrm>
            <a:off x="8525173" y="1724228"/>
            <a:ext cx="1008000" cy="1224000"/>
            <a:chOff x="10125369" y="1829003"/>
            <a:chExt cx="1297356" cy="1573164"/>
          </a:xfrm>
        </p:grpSpPr>
        <p:sp>
          <p:nvSpPr>
            <p:cNvPr id="52" name="Rechteck 51">
              <a:extLst>
                <a:ext uri="{FF2B5EF4-FFF2-40B4-BE49-F238E27FC236}">
                  <a16:creationId xmlns:a16="http://schemas.microsoft.com/office/drawing/2014/main" id="{D1CBC609-5DD7-3486-2137-5947ED6E0F99}"/>
                </a:ext>
              </a:extLst>
            </p:cNvPr>
            <p:cNvSpPr/>
            <p:nvPr/>
          </p:nvSpPr>
          <p:spPr>
            <a:xfrm flipH="1">
              <a:off x="10698558" y="2474531"/>
              <a:ext cx="674069" cy="88090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53" name="Rectangle 190">
              <a:extLst>
                <a:ext uri="{FF2B5EF4-FFF2-40B4-BE49-F238E27FC236}">
                  <a16:creationId xmlns:a16="http://schemas.microsoft.com/office/drawing/2014/main" id="{9F9B0877-965E-C29E-E846-182A6CD091A0}"/>
                </a:ext>
              </a:extLst>
            </p:cNvPr>
            <p:cNvSpPr>
              <a:spLocks noChangeAspect="1" noChangeArrowheads="1"/>
            </p:cNvSpPr>
            <p:nvPr/>
          </p:nvSpPr>
          <p:spPr bwMode="auto">
            <a:xfrm>
              <a:off x="10125369" y="1829003"/>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grpSp>
        <p:nvGrpSpPr>
          <p:cNvPr id="54" name="Gruppieren 53">
            <a:extLst>
              <a:ext uri="{FF2B5EF4-FFF2-40B4-BE49-F238E27FC236}">
                <a16:creationId xmlns:a16="http://schemas.microsoft.com/office/drawing/2014/main" id="{43F2D3FC-2291-B35C-4E92-CC0E4F083D22}"/>
              </a:ext>
            </a:extLst>
          </p:cNvPr>
          <p:cNvGrpSpPr/>
          <p:nvPr/>
        </p:nvGrpSpPr>
        <p:grpSpPr>
          <a:xfrm>
            <a:off x="5334928" y="3962396"/>
            <a:ext cx="1008000" cy="1224000"/>
            <a:chOff x="5173720" y="4059328"/>
            <a:chExt cx="1297356" cy="1573164"/>
          </a:xfrm>
        </p:grpSpPr>
        <p:sp>
          <p:nvSpPr>
            <p:cNvPr id="55" name="Rechteck 54">
              <a:extLst>
                <a:ext uri="{FF2B5EF4-FFF2-40B4-BE49-F238E27FC236}">
                  <a16:creationId xmlns:a16="http://schemas.microsoft.com/office/drawing/2014/main" id="{90D67B58-1330-86A2-1D0A-5675AFF91554}"/>
                </a:ext>
              </a:extLst>
            </p:cNvPr>
            <p:cNvSpPr/>
            <p:nvPr/>
          </p:nvSpPr>
          <p:spPr>
            <a:xfrm flipH="1">
              <a:off x="5756590" y="4859003"/>
              <a:ext cx="662246" cy="72003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56" name="Rectangle 190">
              <a:extLst>
                <a:ext uri="{FF2B5EF4-FFF2-40B4-BE49-F238E27FC236}">
                  <a16:creationId xmlns:a16="http://schemas.microsoft.com/office/drawing/2014/main" id="{30033BFE-08F9-D194-D986-9BFDD0F4D752}"/>
                </a:ext>
              </a:extLst>
            </p:cNvPr>
            <p:cNvSpPr>
              <a:spLocks noChangeAspect="1" noChangeArrowheads="1"/>
            </p:cNvSpPr>
            <p:nvPr/>
          </p:nvSpPr>
          <p:spPr bwMode="auto">
            <a:xfrm>
              <a:off x="5173720" y="4059328"/>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grpSp>
        <p:nvGrpSpPr>
          <p:cNvPr id="57" name="Gruppieren 56">
            <a:extLst>
              <a:ext uri="{FF2B5EF4-FFF2-40B4-BE49-F238E27FC236}">
                <a16:creationId xmlns:a16="http://schemas.microsoft.com/office/drawing/2014/main" id="{58D29D31-7933-9491-80D4-42B292989B4B}"/>
              </a:ext>
            </a:extLst>
          </p:cNvPr>
          <p:cNvGrpSpPr/>
          <p:nvPr/>
        </p:nvGrpSpPr>
        <p:grpSpPr>
          <a:xfrm>
            <a:off x="6936121" y="3976940"/>
            <a:ext cx="1008000" cy="1224000"/>
            <a:chOff x="7473253" y="4059328"/>
            <a:chExt cx="1297356" cy="1573164"/>
          </a:xfrm>
        </p:grpSpPr>
        <p:sp>
          <p:nvSpPr>
            <p:cNvPr id="58" name="Rechteck 57">
              <a:extLst>
                <a:ext uri="{FF2B5EF4-FFF2-40B4-BE49-F238E27FC236}">
                  <a16:creationId xmlns:a16="http://schemas.microsoft.com/office/drawing/2014/main" id="{C91103B8-BC3E-4A65-CB9D-41A99E1ED76D}"/>
                </a:ext>
              </a:extLst>
            </p:cNvPr>
            <p:cNvSpPr/>
            <p:nvPr/>
          </p:nvSpPr>
          <p:spPr>
            <a:xfrm>
              <a:off x="7552953" y="5215828"/>
              <a:ext cx="1178266" cy="36679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59" name="Rectangle 190">
              <a:extLst>
                <a:ext uri="{FF2B5EF4-FFF2-40B4-BE49-F238E27FC236}">
                  <a16:creationId xmlns:a16="http://schemas.microsoft.com/office/drawing/2014/main" id="{39940181-5D0F-9005-FBA5-B2B142CAA950}"/>
                </a:ext>
              </a:extLst>
            </p:cNvPr>
            <p:cNvSpPr>
              <a:spLocks noChangeAspect="1" noChangeArrowheads="1"/>
            </p:cNvSpPr>
            <p:nvPr/>
          </p:nvSpPr>
          <p:spPr bwMode="auto">
            <a:xfrm>
              <a:off x="7473253" y="4059328"/>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grpSp>
        <p:nvGrpSpPr>
          <p:cNvPr id="60" name="Gruppieren 59">
            <a:extLst>
              <a:ext uri="{FF2B5EF4-FFF2-40B4-BE49-F238E27FC236}">
                <a16:creationId xmlns:a16="http://schemas.microsoft.com/office/drawing/2014/main" id="{2C7A2AA3-6DEC-E4AD-0C0D-7EA8EF81A636}"/>
              </a:ext>
            </a:extLst>
          </p:cNvPr>
          <p:cNvGrpSpPr/>
          <p:nvPr/>
        </p:nvGrpSpPr>
        <p:grpSpPr>
          <a:xfrm>
            <a:off x="10089724" y="3961382"/>
            <a:ext cx="1008000" cy="1224000"/>
            <a:chOff x="10125369" y="4059328"/>
            <a:chExt cx="1297356" cy="1573164"/>
          </a:xfrm>
        </p:grpSpPr>
        <p:sp>
          <p:nvSpPr>
            <p:cNvPr id="61" name="Rechteck 60">
              <a:extLst>
                <a:ext uri="{FF2B5EF4-FFF2-40B4-BE49-F238E27FC236}">
                  <a16:creationId xmlns:a16="http://schemas.microsoft.com/office/drawing/2014/main" id="{B29681E4-BBD3-C27E-0A78-F20805A6BAE3}"/>
                </a:ext>
              </a:extLst>
            </p:cNvPr>
            <p:cNvSpPr/>
            <p:nvPr/>
          </p:nvSpPr>
          <p:spPr>
            <a:xfrm flipH="1">
              <a:off x="10794482" y="4991040"/>
              <a:ext cx="576733" cy="59107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62" name="Rechteck 61">
              <a:extLst>
                <a:ext uri="{FF2B5EF4-FFF2-40B4-BE49-F238E27FC236}">
                  <a16:creationId xmlns:a16="http://schemas.microsoft.com/office/drawing/2014/main" id="{0B00293E-DE6F-43F1-BE72-DBF803588DFE}"/>
                </a:ext>
              </a:extLst>
            </p:cNvPr>
            <p:cNvSpPr/>
            <p:nvPr/>
          </p:nvSpPr>
          <p:spPr>
            <a:xfrm flipH="1">
              <a:off x="10169783" y="4991040"/>
              <a:ext cx="576733" cy="59107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63" name="Rectangle 190">
              <a:extLst>
                <a:ext uri="{FF2B5EF4-FFF2-40B4-BE49-F238E27FC236}">
                  <a16:creationId xmlns:a16="http://schemas.microsoft.com/office/drawing/2014/main" id="{ADF17C09-408C-C2AE-D961-2BAE6E886EB6}"/>
                </a:ext>
              </a:extLst>
            </p:cNvPr>
            <p:cNvSpPr>
              <a:spLocks noChangeAspect="1" noChangeArrowheads="1"/>
            </p:cNvSpPr>
            <p:nvPr/>
          </p:nvSpPr>
          <p:spPr bwMode="auto">
            <a:xfrm>
              <a:off x="10125369" y="4059328"/>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grpSp>
        <p:nvGrpSpPr>
          <p:cNvPr id="64" name="Gruppieren 63">
            <a:extLst>
              <a:ext uri="{FF2B5EF4-FFF2-40B4-BE49-F238E27FC236}">
                <a16:creationId xmlns:a16="http://schemas.microsoft.com/office/drawing/2014/main" id="{7F11B216-D8C4-FF9D-B4AF-F58D91314582}"/>
              </a:ext>
            </a:extLst>
          </p:cNvPr>
          <p:cNvGrpSpPr/>
          <p:nvPr/>
        </p:nvGrpSpPr>
        <p:grpSpPr>
          <a:xfrm>
            <a:off x="10090098" y="1726953"/>
            <a:ext cx="1008000" cy="1224000"/>
            <a:chOff x="7473253" y="4059328"/>
            <a:chExt cx="1297356" cy="1573164"/>
          </a:xfrm>
        </p:grpSpPr>
        <p:sp>
          <p:nvSpPr>
            <p:cNvPr id="65" name="Rechteck 64">
              <a:extLst>
                <a:ext uri="{FF2B5EF4-FFF2-40B4-BE49-F238E27FC236}">
                  <a16:creationId xmlns:a16="http://schemas.microsoft.com/office/drawing/2014/main" id="{3110CFC6-C273-15E6-721B-6A8C80BB0AE9}"/>
                </a:ext>
              </a:extLst>
            </p:cNvPr>
            <p:cNvSpPr/>
            <p:nvPr/>
          </p:nvSpPr>
          <p:spPr>
            <a:xfrm>
              <a:off x="7552953" y="5071663"/>
              <a:ext cx="1178266" cy="51095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66" name="Rectangle 190">
              <a:extLst>
                <a:ext uri="{FF2B5EF4-FFF2-40B4-BE49-F238E27FC236}">
                  <a16:creationId xmlns:a16="http://schemas.microsoft.com/office/drawing/2014/main" id="{EE257A76-93EB-06CE-71C5-308EBAD04C37}"/>
                </a:ext>
              </a:extLst>
            </p:cNvPr>
            <p:cNvSpPr>
              <a:spLocks noChangeAspect="1" noChangeArrowheads="1"/>
            </p:cNvSpPr>
            <p:nvPr/>
          </p:nvSpPr>
          <p:spPr bwMode="auto">
            <a:xfrm>
              <a:off x="7473253" y="4059328"/>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sp>
        <p:nvSpPr>
          <p:cNvPr id="67" name="Textplatzhalter 3">
            <a:extLst>
              <a:ext uri="{FF2B5EF4-FFF2-40B4-BE49-F238E27FC236}">
                <a16:creationId xmlns:a16="http://schemas.microsoft.com/office/drawing/2014/main" id="{2796E05F-1DB7-B815-C980-F3CF8F381F81}"/>
              </a:ext>
            </a:extLst>
          </p:cNvPr>
          <p:cNvSpPr txBox="1">
            <a:spLocks/>
          </p:cNvSpPr>
          <p:nvPr/>
        </p:nvSpPr>
        <p:spPr>
          <a:xfrm>
            <a:off x="10086314" y="3115563"/>
            <a:ext cx="1354587" cy="4160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1/3 Seite quer</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247 x H 124 mm</a:t>
            </a:r>
          </a:p>
        </p:txBody>
      </p:sp>
      <p:grpSp>
        <p:nvGrpSpPr>
          <p:cNvPr id="68" name="Gruppieren 67">
            <a:extLst>
              <a:ext uri="{FF2B5EF4-FFF2-40B4-BE49-F238E27FC236}">
                <a16:creationId xmlns:a16="http://schemas.microsoft.com/office/drawing/2014/main" id="{BBB234BA-0DB5-49D6-3600-86ED286FFCD2}"/>
              </a:ext>
            </a:extLst>
          </p:cNvPr>
          <p:cNvGrpSpPr/>
          <p:nvPr/>
        </p:nvGrpSpPr>
        <p:grpSpPr>
          <a:xfrm>
            <a:off x="8528267" y="3961382"/>
            <a:ext cx="1008000" cy="1224000"/>
            <a:chOff x="10125369" y="4059328"/>
            <a:chExt cx="1297356" cy="1573164"/>
          </a:xfrm>
        </p:grpSpPr>
        <p:sp>
          <p:nvSpPr>
            <p:cNvPr id="69" name="Rechteck 68">
              <a:extLst>
                <a:ext uri="{FF2B5EF4-FFF2-40B4-BE49-F238E27FC236}">
                  <a16:creationId xmlns:a16="http://schemas.microsoft.com/office/drawing/2014/main" id="{00FBF958-5ADB-698C-5BFD-FFCEAF80FDE6}"/>
                </a:ext>
              </a:extLst>
            </p:cNvPr>
            <p:cNvSpPr/>
            <p:nvPr/>
          </p:nvSpPr>
          <p:spPr>
            <a:xfrm flipH="1">
              <a:off x="10794482" y="4860306"/>
              <a:ext cx="576733" cy="72180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70" name="Rechteck 69">
              <a:extLst>
                <a:ext uri="{FF2B5EF4-FFF2-40B4-BE49-F238E27FC236}">
                  <a16:creationId xmlns:a16="http://schemas.microsoft.com/office/drawing/2014/main" id="{0E53C4F5-7CC1-FF84-E3D4-7A17A0CA8AB7}"/>
                </a:ext>
              </a:extLst>
            </p:cNvPr>
            <p:cNvSpPr/>
            <p:nvPr/>
          </p:nvSpPr>
          <p:spPr>
            <a:xfrm flipH="1">
              <a:off x="10169784" y="4860306"/>
              <a:ext cx="576733" cy="72180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71" name="Rectangle 190">
              <a:extLst>
                <a:ext uri="{FF2B5EF4-FFF2-40B4-BE49-F238E27FC236}">
                  <a16:creationId xmlns:a16="http://schemas.microsoft.com/office/drawing/2014/main" id="{ABC40D7B-C46C-0A75-53DF-E3D01BBC4022}"/>
                </a:ext>
              </a:extLst>
            </p:cNvPr>
            <p:cNvSpPr>
              <a:spLocks noChangeAspect="1" noChangeArrowheads="1"/>
            </p:cNvSpPr>
            <p:nvPr/>
          </p:nvSpPr>
          <p:spPr bwMode="auto">
            <a:xfrm>
              <a:off x="10125369" y="4059328"/>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sp>
        <p:nvSpPr>
          <p:cNvPr id="72" name="Textplatzhalter 3">
            <a:extLst>
              <a:ext uri="{FF2B5EF4-FFF2-40B4-BE49-F238E27FC236}">
                <a16:creationId xmlns:a16="http://schemas.microsoft.com/office/drawing/2014/main" id="{DDA24021-153F-59A6-D765-DD9620C71436}"/>
              </a:ext>
            </a:extLst>
          </p:cNvPr>
          <p:cNvSpPr txBox="1">
            <a:spLocks/>
          </p:cNvSpPr>
          <p:nvPr/>
        </p:nvSpPr>
        <p:spPr>
          <a:xfrm>
            <a:off x="8525173" y="5373103"/>
            <a:ext cx="1898414" cy="5321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1/4 Seite Standard</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121 x H 186 mm</a:t>
            </a:r>
          </a:p>
        </p:txBody>
      </p:sp>
      <p:sp>
        <p:nvSpPr>
          <p:cNvPr id="73" name="Textplatzhalter 5">
            <a:extLst>
              <a:ext uri="{FF2B5EF4-FFF2-40B4-BE49-F238E27FC236}">
                <a16:creationId xmlns:a16="http://schemas.microsoft.com/office/drawing/2014/main" id="{CC508B70-8B69-2F54-A268-3BC0A2C3F61E}"/>
              </a:ext>
            </a:extLst>
          </p:cNvPr>
          <p:cNvSpPr txBox="1">
            <a:spLocks/>
          </p:cNvSpPr>
          <p:nvPr/>
        </p:nvSpPr>
        <p:spPr>
          <a:xfrm>
            <a:off x="577089" y="5472000"/>
            <a:ext cx="3383019" cy="1386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700" kern="1200">
                <a:solidFill>
                  <a:srgbClr val="D91E00"/>
                </a:solidFill>
                <a:latin typeface="Franklin Gothic Demi" panose="020B07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ts val="1800"/>
              </a:lnSpc>
              <a:spcBef>
                <a:spcPts val="500"/>
              </a:spcBef>
              <a:spcAft>
                <a:spcPts val="0"/>
              </a:spcAft>
              <a:buClrTx/>
              <a:buSzTx/>
              <a:buFont typeface="Arial" panose="020B0604020202020204" pitchFamily="34" charset="0"/>
              <a:buNone/>
              <a:tabLst/>
              <a:defRPr/>
            </a:pPr>
            <a:r>
              <a:rPr kumimoji="0" lang="de-DE" altLang="de-DE" sz="1000" b="1" i="0" u="none" strike="noStrike" kern="1200" cap="none" spc="0" normalizeH="0" baseline="0" noProof="0" dirty="0">
                <a:ln>
                  <a:noFill/>
                </a:ln>
                <a:solidFill>
                  <a:prstClr val="black"/>
                </a:solidFill>
                <a:effectLst/>
                <a:uLnTx/>
                <a:uFillTx/>
                <a:latin typeface="Franklin Gothic Book"/>
                <a:ea typeface="+mn-ea"/>
                <a:cs typeface="+mn-cs"/>
              </a:rPr>
              <a:t>Gesamtformat:	</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B 285 x H 400 mm</a:t>
            </a:r>
            <a:b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br>
            <a:r>
              <a:rPr kumimoji="0" lang="de-DE" altLang="de-DE" sz="1000" b="1" i="0" u="none" strike="noStrike" kern="1200" cap="none" spc="0" normalizeH="0" baseline="0" noProof="0" dirty="0">
                <a:ln>
                  <a:noFill/>
                </a:ln>
                <a:solidFill>
                  <a:prstClr val="black"/>
                </a:solidFill>
                <a:effectLst/>
                <a:uLnTx/>
                <a:uFillTx/>
                <a:latin typeface="Franklin Gothic Book"/>
                <a:ea typeface="+mn-ea"/>
                <a:cs typeface="+mn-cs"/>
              </a:rPr>
              <a:t>Satzspiegel:</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B 247 x H 371 mm</a:t>
            </a:r>
            <a:b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br>
            <a:r>
              <a:rPr kumimoji="0" lang="de-DE" altLang="de-DE" sz="1000" b="1" i="0" u="none" strike="noStrike" kern="1200" cap="none" spc="0" normalizeH="0" baseline="0" noProof="0" dirty="0">
                <a:ln>
                  <a:noFill/>
                </a:ln>
                <a:solidFill>
                  <a:prstClr val="black"/>
                </a:solidFill>
                <a:effectLst/>
                <a:uLnTx/>
                <a:uFillTx/>
                <a:latin typeface="Franklin Gothic Book"/>
                <a:ea typeface="+mn-ea"/>
                <a:cs typeface="+mn-cs"/>
              </a:rPr>
              <a:t>Verbreitung: </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Tagesspiegel</a:t>
            </a:r>
          </a:p>
          <a:p>
            <a:pPr marL="0" marR="0" lvl="0" indent="0" algn="l" defTabSz="457200" rtl="0" eaLnBrk="1" fontAlgn="auto" latinLnBrk="0" hangingPunct="1">
              <a:lnSpc>
                <a:spcPts val="1400"/>
              </a:lnSpc>
              <a:spcBef>
                <a:spcPts val="500"/>
              </a:spcBef>
              <a:spcAft>
                <a:spcPts val="0"/>
              </a:spcAft>
              <a:buClrTx/>
              <a:buSzTx/>
              <a:buFont typeface="Arial" panose="020B0604020202020204" pitchFamily="34" charset="0"/>
              <a:buNone/>
              <a:tabLst/>
              <a:defRPr/>
            </a:pPr>
            <a:r>
              <a:rPr kumimoji="0" lang="de-DE" altLang="de-DE" sz="1000" b="1" i="0" u="none" strike="noStrike" kern="1200" cap="none" spc="0" normalizeH="0" baseline="0" noProof="0" dirty="0">
                <a:ln>
                  <a:noFill/>
                </a:ln>
                <a:solidFill>
                  <a:prstClr val="black"/>
                </a:solidFill>
                <a:effectLst/>
                <a:uLnTx/>
                <a:uFillTx/>
                <a:latin typeface="Franklin Gothic Book"/>
                <a:ea typeface="+mn-ea"/>
                <a:cs typeface="+mn-cs"/>
              </a:rPr>
              <a:t>Auflage:</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98.056 Ex. verkaufte Auflage, </a:t>
            </a:r>
            <a:b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b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Mo.</a:t>
            </a:r>
            <a:r>
              <a:rPr kumimoji="0" lang="de-DE" sz="1000" b="0" i="0" u="none" strike="noStrike" kern="1200" cap="none" spc="0" normalizeH="0" baseline="0" noProof="0" dirty="0">
                <a:ln>
                  <a:noFill/>
                </a:ln>
                <a:solidFill>
                  <a:prstClr val="black"/>
                </a:solidFill>
                <a:effectLst/>
                <a:uLnTx/>
                <a:uFillTx/>
                <a:latin typeface="Franklin Gothic Book"/>
                <a:ea typeface="+mn-ea"/>
                <a:cs typeface="+mn-cs"/>
              </a:rPr>
              <a:t>–Fr</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IVW II/2025</a:t>
            </a:r>
          </a:p>
        </p:txBody>
      </p:sp>
      <p:sp>
        <p:nvSpPr>
          <p:cNvPr id="74" name="Textplatzhalter 3">
            <a:extLst>
              <a:ext uri="{FF2B5EF4-FFF2-40B4-BE49-F238E27FC236}">
                <a16:creationId xmlns:a16="http://schemas.microsoft.com/office/drawing/2014/main" id="{FE3185B6-5E9C-35C0-8F58-1A0867F71BB4}"/>
              </a:ext>
            </a:extLst>
          </p:cNvPr>
          <p:cNvSpPr txBox="1">
            <a:spLocks/>
          </p:cNvSpPr>
          <p:nvPr/>
        </p:nvSpPr>
        <p:spPr>
          <a:xfrm>
            <a:off x="10089910" y="5361367"/>
            <a:ext cx="1923076" cy="5282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1/6 Seite</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121 x H 124 mm</a:t>
            </a:r>
          </a:p>
        </p:txBody>
      </p:sp>
      <p:sp>
        <p:nvSpPr>
          <p:cNvPr id="6" name="Textplatzhalter 7">
            <a:extLst>
              <a:ext uri="{FF2B5EF4-FFF2-40B4-BE49-F238E27FC236}">
                <a16:creationId xmlns:a16="http://schemas.microsoft.com/office/drawing/2014/main" id="{81C22F69-F40A-6D1E-2B89-DFCEC67C168D}"/>
              </a:ext>
            </a:extLst>
          </p:cNvPr>
          <p:cNvSpPr txBox="1">
            <a:spLocks/>
          </p:cNvSpPr>
          <p:nvPr/>
        </p:nvSpPr>
        <p:spPr>
          <a:xfrm>
            <a:off x="514800" y="511200"/>
            <a:ext cx="3457125" cy="233363"/>
          </a:xfrm>
          <a:prstGeom prst="rect">
            <a:avLst/>
          </a:prstGeom>
        </p:spPr>
        <p:txBody>
          <a:bodyPr vert="horz" lIns="0" tIns="0" rIns="0" bIns="0" rtlCol="0">
            <a:noAutofit/>
          </a:bodyPr>
          <a:lstStyle>
            <a:lvl1pPr marL="0" indent="0" algn="l" defTabSz="914400" rtl="0" eaLnBrk="1" latinLnBrk="0" hangingPunct="1">
              <a:lnSpc>
                <a:spcPts val="2000"/>
              </a:lnSpc>
              <a:spcBef>
                <a:spcPts val="700"/>
              </a:spcBef>
              <a:buFont typeface="Arial" panose="020B0604020202020204" pitchFamily="34" charset="0"/>
              <a:buNone/>
              <a:defRPr lang="de-DE" sz="1100" kern="1200" dirty="0">
                <a:solidFill>
                  <a:srgbClr val="CE0000"/>
                </a:solidFill>
                <a:latin typeface="Franklin Gothic Demi" panose="020B0703020102020204" pitchFamily="34" charset="0"/>
                <a:ea typeface="+mn-ea"/>
                <a:cs typeface="+mn-cs"/>
              </a:defRPr>
            </a:lvl1pPr>
            <a:lvl2pPr marL="0" indent="0" algn="l" defTabSz="914400" rtl="0" eaLnBrk="1" latinLnBrk="0" hangingPunct="1">
              <a:lnSpc>
                <a:spcPts val="1600"/>
              </a:lnSpc>
              <a:spcBef>
                <a:spcPts val="500"/>
              </a:spcBef>
              <a:buFont typeface="Arial" panose="020B0604020202020204" pitchFamily="34" charset="0"/>
              <a:buNone/>
              <a:defRPr lang="de-DE" sz="1200" kern="1200" dirty="0" smtClean="0">
                <a:solidFill>
                  <a:schemeClr val="tx1"/>
                </a:solidFill>
                <a:latin typeface="Franklin Gothic Book" panose="020B0503020102020204" pitchFamily="34" charset="0"/>
                <a:ea typeface="+mn-ea"/>
                <a:cs typeface="+mn-cs"/>
              </a:defRPr>
            </a:lvl2pPr>
            <a:lvl3pPr marL="180000" indent="-180000" algn="l" defTabSz="914400" rtl="0" eaLnBrk="1" latinLnBrk="0" hangingPunct="1">
              <a:lnSpc>
                <a:spcPts val="1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0" indent="0" algn="r" defTabSz="914400" rtl="0" eaLnBrk="1" latinLnBrk="0" hangingPunct="1">
              <a:lnSpc>
                <a:spcPts val="900"/>
              </a:lnSpc>
              <a:spcBef>
                <a:spcPts val="0"/>
              </a:spcBef>
              <a:buFontTx/>
              <a:buNone/>
              <a:defRPr lang="de-DE" sz="700" kern="1200" dirty="0">
                <a:solidFill>
                  <a:schemeClr val="tx1"/>
                </a:solidFill>
                <a:latin typeface="Franklin Gothic Book" panose="020B0503020102020204" pitchFamily="34" charset="0"/>
                <a:ea typeface="+mn-ea"/>
                <a:cs typeface="+mn-cs"/>
              </a:defRPr>
            </a:lvl4pPr>
            <a:lvl5pPr marL="0" indent="0" algn="l" defTabSz="914400" rtl="0" eaLnBrk="1" latinLnBrk="0" hangingPunct="1">
              <a:lnSpc>
                <a:spcPts val="2000"/>
              </a:lnSpc>
              <a:spcBef>
                <a:spcPts val="700"/>
              </a:spcBef>
              <a:buFont typeface="Arial" panose="020B0604020202020204" pitchFamily="34" charset="0"/>
              <a:buNone/>
              <a:defRPr sz="1400" kern="1200">
                <a:solidFill>
                  <a:schemeClr val="tx1"/>
                </a:solidFill>
                <a:latin typeface="Abril Display" panose="02000503000000020003"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700"/>
              </a:spcBef>
              <a:spcAft>
                <a:spcPts val="0"/>
              </a:spcAft>
              <a:buClrTx/>
              <a:buSzTx/>
              <a:buFont typeface="Arial" panose="020B0604020202020204" pitchFamily="34" charset="0"/>
              <a:buNone/>
              <a:tabLst/>
              <a:defRPr/>
            </a:pPr>
            <a:r>
              <a:rPr kumimoji="0" lang="de-DE" sz="1100" b="0" i="0" u="none" strike="noStrike" kern="1200" cap="none" spc="0" normalizeH="0" baseline="0" noProof="0">
                <a:ln>
                  <a:noFill/>
                </a:ln>
                <a:solidFill>
                  <a:srgbClr val="CE0000"/>
                </a:solidFill>
                <a:effectLst/>
                <a:uLnTx/>
                <a:uFillTx/>
                <a:latin typeface="Franklin Gothic Demi" panose="020B0703020102020204" pitchFamily="34" charset="0"/>
                <a:ea typeface="+mn-ea"/>
                <a:cs typeface="+mn-cs"/>
              </a:rPr>
              <a:t>Tagesspiegel Themenspeziale &amp; Tabloid-Beilagen 2025</a:t>
            </a:r>
          </a:p>
        </p:txBody>
      </p:sp>
      <p:sp>
        <p:nvSpPr>
          <p:cNvPr id="3" name="Fußzeilenplatzhalter 2">
            <a:extLst>
              <a:ext uri="{FF2B5EF4-FFF2-40B4-BE49-F238E27FC236}">
                <a16:creationId xmlns:a16="http://schemas.microsoft.com/office/drawing/2014/main" id="{6F0448D0-E455-938B-5808-A1EF727CBBD5}"/>
              </a:ext>
            </a:extLst>
          </p:cNvPr>
          <p:cNvSpPr>
            <a:spLocks noGrp="1"/>
          </p:cNvSpPr>
          <p:nvPr>
            <p:ph type="ftr" sz="quarter" idx="17"/>
          </p:nvPr>
        </p:nvSpPr>
        <p:spPr/>
        <p:txBody>
          <a:bodyPr/>
          <a:lstStyle/>
          <a:p>
            <a:r>
              <a:rPr lang="de-DE" dirty="0"/>
              <a:t>Tagesspiegel Themenspeziale</a:t>
            </a:r>
          </a:p>
        </p:txBody>
      </p:sp>
    </p:spTree>
    <p:extLst>
      <p:ext uri="{BB962C8B-B14F-4D97-AF65-F5344CB8AC3E}">
        <p14:creationId xmlns:p14="http://schemas.microsoft.com/office/powerpoint/2010/main" val="2445756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D0A7EF7B-D1CF-E39B-D281-6BA1B05BA3E2}"/>
              </a:ext>
            </a:extLst>
          </p:cNvPr>
          <p:cNvSpPr>
            <a:spLocks noGrp="1"/>
          </p:cNvSpPr>
          <p:nvPr>
            <p:ph type="pic" sz="quarter" idx="19"/>
          </p:nvPr>
        </p:nvSpPr>
        <p:spPr/>
        <p:txBody>
          <a:bodyPr/>
          <a:lstStyle/>
          <a:p>
            <a:endParaRPr lang="de-DE" dirty="0"/>
          </a:p>
        </p:txBody>
      </p:sp>
      <p:sp>
        <p:nvSpPr>
          <p:cNvPr id="5" name="Foliennummernplatzhalter 4">
            <a:extLst>
              <a:ext uri="{FF2B5EF4-FFF2-40B4-BE49-F238E27FC236}">
                <a16:creationId xmlns:a16="http://schemas.microsoft.com/office/drawing/2014/main" id="{EA365C39-7A0C-D3F4-0F05-9B450473C6C2}"/>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F4F06AB-2524-4CD8-80D4-85B41CAB7F17}" type="slidenum">
              <a:rPr kumimoji="0" lang="de-DE" sz="700" b="0" i="0" u="none" strike="noStrike" kern="1200" cap="none" spc="0" normalizeH="0" baseline="0" noProof="0" smtClean="0">
                <a:ln>
                  <a:noFill/>
                </a:ln>
                <a:solidFill>
                  <a:srgbClr val="CE0000"/>
                </a:solidFill>
                <a:effectLst/>
                <a:uLnTx/>
                <a:uFillTx/>
                <a:latin typeface="Franklin Gothic Demi" panose="020B07030201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de-DE" sz="700" b="0" i="0" u="none" strike="noStrike" kern="1200" cap="none" spc="0" normalizeH="0" baseline="0" noProof="0">
              <a:ln>
                <a:noFill/>
              </a:ln>
              <a:solidFill>
                <a:srgbClr val="CE0000"/>
              </a:solidFill>
              <a:effectLst/>
              <a:uLnTx/>
              <a:uFillTx/>
              <a:latin typeface="Franklin Gothic Demi" panose="020B0703020102020204" pitchFamily="34" charset="0"/>
              <a:ea typeface="+mn-ea"/>
              <a:cs typeface="+mn-cs"/>
            </a:endParaRPr>
          </a:p>
        </p:txBody>
      </p:sp>
      <p:sp>
        <p:nvSpPr>
          <p:cNvPr id="7" name="Titel 6">
            <a:extLst>
              <a:ext uri="{FF2B5EF4-FFF2-40B4-BE49-F238E27FC236}">
                <a16:creationId xmlns:a16="http://schemas.microsoft.com/office/drawing/2014/main" id="{D73977C7-0781-FFDA-56B8-B82E4B0B6CC8}"/>
              </a:ext>
            </a:extLst>
          </p:cNvPr>
          <p:cNvSpPr>
            <a:spLocks noGrp="1"/>
          </p:cNvSpPr>
          <p:nvPr>
            <p:ph type="title"/>
          </p:nvPr>
        </p:nvSpPr>
        <p:spPr/>
        <p:txBody>
          <a:bodyPr/>
          <a:lstStyle/>
          <a:p>
            <a:r>
              <a:rPr lang="de-DE" dirty="0"/>
              <a:t>Advertorials</a:t>
            </a:r>
            <a:br>
              <a:rPr lang="de-DE" dirty="0"/>
            </a:br>
            <a:r>
              <a:rPr lang="de-DE" dirty="0"/>
              <a:t>Formate &amp; Preise</a:t>
            </a:r>
            <a:br>
              <a:rPr lang="de-DE" dirty="0"/>
            </a:br>
            <a:r>
              <a:rPr lang="de-DE" dirty="0">
                <a:solidFill>
                  <a:schemeClr val="accent1"/>
                </a:solidFill>
              </a:rPr>
              <a:t>Werktag</a:t>
            </a:r>
            <a:endParaRPr lang="de-DE" dirty="0"/>
          </a:p>
        </p:txBody>
      </p:sp>
      <p:graphicFrame>
        <p:nvGraphicFramePr>
          <p:cNvPr id="11" name="Tabellenplatzhalter 10">
            <a:extLst>
              <a:ext uri="{FF2B5EF4-FFF2-40B4-BE49-F238E27FC236}">
                <a16:creationId xmlns:a16="http://schemas.microsoft.com/office/drawing/2014/main" id="{4BCFF82A-099B-8170-824B-32FF8A2AC6C3}"/>
              </a:ext>
            </a:extLst>
          </p:cNvPr>
          <p:cNvGraphicFramePr>
            <a:graphicFrameLocks noGrp="1"/>
          </p:cNvGraphicFramePr>
          <p:nvPr>
            <p:ph type="tbl" sz="quarter" idx="23"/>
          </p:nvPr>
        </p:nvGraphicFramePr>
        <p:xfrm>
          <a:off x="515938" y="2352874"/>
          <a:ext cx="3042764" cy="1913691"/>
        </p:xfrm>
        <a:graphic>
          <a:graphicData uri="http://schemas.openxmlformats.org/drawingml/2006/table">
            <a:tbl>
              <a:tblPr firstRow="1" bandRow="1">
                <a:tableStyleId>{21E4AEA4-8DFA-4A89-87EB-49C32662AFE0}</a:tableStyleId>
              </a:tblPr>
              <a:tblGrid>
                <a:gridCol w="1787315">
                  <a:extLst>
                    <a:ext uri="{9D8B030D-6E8A-4147-A177-3AD203B41FA5}">
                      <a16:colId xmlns:a16="http://schemas.microsoft.com/office/drawing/2014/main" val="4191541869"/>
                    </a:ext>
                  </a:extLst>
                </a:gridCol>
                <a:gridCol w="1255449">
                  <a:extLst>
                    <a:ext uri="{9D8B030D-6E8A-4147-A177-3AD203B41FA5}">
                      <a16:colId xmlns:a16="http://schemas.microsoft.com/office/drawing/2014/main" val="3502107559"/>
                    </a:ext>
                  </a:extLst>
                </a:gridCol>
              </a:tblGrid>
              <a:tr h="439007">
                <a:tc>
                  <a:txBody>
                    <a:bodyPr/>
                    <a:lstStyle/>
                    <a:p>
                      <a:r>
                        <a:rPr lang="de-DE" sz="1100" b="0" dirty="0">
                          <a:solidFill>
                            <a:schemeClr val="tx1"/>
                          </a:solidFill>
                          <a:latin typeface="Franklin Gothic Demi" panose="020B0703020102020204" pitchFamily="34" charset="0"/>
                        </a:rPr>
                        <a:t>Anzeigenformate</a:t>
                      </a:r>
                      <a:endParaRPr lang="de-DE" sz="1100" b="0" dirty="0">
                        <a:solidFill>
                          <a:schemeClr val="tx1"/>
                        </a:solidFill>
                        <a:latin typeface="Franklin Gothic Book" panose="020B0503020102020204" pitchFamily="34" charset="0"/>
                      </a:endParaRPr>
                    </a:p>
                  </a:txBody>
                  <a:tcPr marL="68400" marR="68400" marT="18000" marB="18000" anchor="ctr">
                    <a:lnR w="317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tcPr>
                </a:tc>
                <a:tc>
                  <a:txBody>
                    <a:bodyPr/>
                    <a:lstStyle/>
                    <a:p>
                      <a:pPr algn="r"/>
                      <a:r>
                        <a:rPr lang="de-DE" sz="1100" b="0" dirty="0">
                          <a:solidFill>
                            <a:schemeClr val="tx1"/>
                          </a:solidFill>
                          <a:latin typeface="Franklin Gothic Demi" panose="020B0703020102020204" pitchFamily="34" charset="0"/>
                        </a:rPr>
                        <a:t>Grundpreise</a:t>
                      </a:r>
                    </a:p>
                    <a:p>
                      <a:pPr algn="r"/>
                      <a:r>
                        <a:rPr lang="de-DE" sz="1100" b="0" dirty="0">
                          <a:solidFill>
                            <a:schemeClr val="tx1"/>
                          </a:solidFill>
                          <a:latin typeface="Franklin Gothic Demi" panose="020B0703020102020204" pitchFamily="34" charset="0"/>
                        </a:rPr>
                        <a:t>Mo. – Fr.</a:t>
                      </a:r>
                    </a:p>
                  </a:txBody>
                  <a:tcPr marL="68400" marR="68400" marT="18000" marB="18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4269902"/>
                  </a:ext>
                </a:extLst>
              </a:tr>
              <a:tr h="283471">
                <a:tc>
                  <a:txBody>
                    <a:bodyPr/>
                    <a:lstStyle/>
                    <a:p>
                      <a:pPr algn="l"/>
                      <a:r>
                        <a:rPr lang="de-DE" sz="1100" dirty="0">
                          <a:solidFill>
                            <a:schemeClr val="tx1"/>
                          </a:solidFill>
                          <a:latin typeface="Franklin Gothic Book" panose="020B0503020102020204" pitchFamily="34" charset="0"/>
                        </a:rPr>
                        <a:t>1/1 Seite</a:t>
                      </a:r>
                    </a:p>
                  </a:txBody>
                  <a:tcPr marL="108000" marR="108000" marT="18000" marB="18000" anchor="ctr">
                    <a:lnR w="31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algn="r" defTabSz="914400" rtl="0" eaLnBrk="1" fontAlgn="b" latinLnBrk="0" hangingPunct="1"/>
                      <a:r>
                        <a:rPr lang="de-DE" sz="1100" kern="1200" dirty="0">
                          <a:solidFill>
                            <a:schemeClr val="tx1"/>
                          </a:solidFill>
                          <a:latin typeface="Franklin Gothic Book" panose="020B0503020102020204" pitchFamily="34" charset="0"/>
                          <a:ea typeface="+mn-ea"/>
                          <a:cs typeface="+mn-cs"/>
                        </a:rPr>
                        <a:t>  48.071,00 €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2620463"/>
                  </a:ext>
                </a:extLst>
              </a:tr>
              <a:tr h="283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solidFill>
                            <a:schemeClr val="tx1"/>
                          </a:solidFill>
                          <a:latin typeface="Franklin Gothic Book" panose="020B0503020102020204" pitchFamily="34" charset="0"/>
                        </a:rPr>
                        <a:t>1/2 Seite hoch/quer</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algn="r" defTabSz="914400" rtl="0" eaLnBrk="1" fontAlgn="b" latinLnBrk="0" hangingPunct="1"/>
                      <a:r>
                        <a:rPr lang="de-DE" sz="1100" kern="1200" dirty="0">
                          <a:solidFill>
                            <a:schemeClr val="tx1"/>
                          </a:solidFill>
                          <a:latin typeface="Franklin Gothic Book" panose="020B0503020102020204" pitchFamily="34" charset="0"/>
                          <a:ea typeface="+mn-ea"/>
                          <a:cs typeface="+mn-cs"/>
                        </a:rPr>
                        <a:t>24.056,00 €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2951150"/>
                  </a:ext>
                </a:extLst>
              </a:tr>
              <a:tr h="283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solidFill>
                            <a:schemeClr val="tx1"/>
                          </a:solidFill>
                          <a:latin typeface="Franklin Gothic Book" panose="020B0503020102020204" pitchFamily="34" charset="0"/>
                        </a:rPr>
                        <a:t>1/3 Seite quer</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100" kern="1200" dirty="0">
                          <a:solidFill>
                            <a:schemeClr val="tx1"/>
                          </a:solidFill>
                          <a:latin typeface="Franklin Gothic Book" panose="020B0503020102020204" pitchFamily="34" charset="0"/>
                          <a:ea typeface="+mn-ea"/>
                          <a:cs typeface="+mn-cs"/>
                        </a:rPr>
                        <a:t>16.383,00 €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50645967"/>
                  </a:ext>
                </a:extLst>
              </a:tr>
              <a:tr h="283471">
                <a:tc>
                  <a:txBody>
                    <a:bodyPr/>
                    <a:lstStyle/>
                    <a:p>
                      <a:pPr algn="l"/>
                      <a:r>
                        <a:rPr lang="de-DE" sz="1100" dirty="0">
                          <a:solidFill>
                            <a:schemeClr val="tx1"/>
                          </a:solidFill>
                          <a:latin typeface="Franklin Gothic Book" panose="020B0503020102020204" pitchFamily="34" charset="0"/>
                        </a:rPr>
                        <a:t>1/4 Seite Eckfeld </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100" kern="1200" dirty="0">
                          <a:solidFill>
                            <a:schemeClr val="tx1"/>
                          </a:solidFill>
                          <a:latin typeface="Franklin Gothic Book" panose="020B0503020102020204" pitchFamily="34" charset="0"/>
                          <a:ea typeface="+mn-ea"/>
                          <a:cs typeface="+mn-cs"/>
                        </a:rPr>
                        <a:t>15.259,00 €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47862653"/>
                  </a:ext>
                </a:extLst>
              </a:tr>
              <a:tr h="283471">
                <a:tc>
                  <a:txBody>
                    <a:bodyPr/>
                    <a:lstStyle/>
                    <a:p>
                      <a:pPr algn="l">
                        <a:lnSpc>
                          <a:spcPts val="1200"/>
                        </a:lnSpc>
                      </a:pPr>
                      <a:r>
                        <a:rPr lang="de-DE" sz="1100" dirty="0">
                          <a:solidFill>
                            <a:schemeClr val="tx1"/>
                          </a:solidFill>
                          <a:latin typeface="Franklin Gothic Book" panose="020B0503020102020204" pitchFamily="34" charset="0"/>
                        </a:rPr>
                        <a:t>1/6 Seite (kein Alleinstellungsrecht)</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de-DE" sz="1100" kern="1200" dirty="0">
                          <a:solidFill>
                            <a:schemeClr val="tx1"/>
                          </a:solidFill>
                          <a:latin typeface="Franklin Gothic Book" panose="020B0503020102020204" pitchFamily="34" charset="0"/>
                          <a:ea typeface="+mn-ea"/>
                          <a:cs typeface="+mn-cs"/>
                        </a:rPr>
                        <a:t>8.323,00 €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60398000"/>
                  </a:ext>
                </a:extLst>
              </a:tr>
            </a:tbl>
          </a:graphicData>
        </a:graphic>
      </p:graphicFrame>
      <p:pic>
        <p:nvPicPr>
          <p:cNvPr id="19" name="Grafik 18">
            <a:extLst>
              <a:ext uri="{FF2B5EF4-FFF2-40B4-BE49-F238E27FC236}">
                <a16:creationId xmlns:a16="http://schemas.microsoft.com/office/drawing/2014/main" id="{2E1909BC-88E4-0F9B-0F2C-0E80A1EFBD8F}"/>
              </a:ext>
            </a:extLst>
          </p:cNvPr>
          <p:cNvPicPr>
            <a:picLocks noChangeAspect="1"/>
          </p:cNvPicPr>
          <p:nvPr/>
        </p:nvPicPr>
        <p:blipFill>
          <a:blip r:embed="rId2"/>
          <a:stretch>
            <a:fillRect/>
          </a:stretch>
        </p:blipFill>
        <p:spPr>
          <a:xfrm>
            <a:off x="3565913" y="6378562"/>
            <a:ext cx="533427" cy="438173"/>
          </a:xfrm>
          <a:prstGeom prst="rect">
            <a:avLst/>
          </a:prstGeom>
        </p:spPr>
      </p:pic>
      <p:sp>
        <p:nvSpPr>
          <p:cNvPr id="46" name="Textplatzhalter 3">
            <a:extLst>
              <a:ext uri="{FF2B5EF4-FFF2-40B4-BE49-F238E27FC236}">
                <a16:creationId xmlns:a16="http://schemas.microsoft.com/office/drawing/2014/main" id="{840DA9B1-55E2-FE72-0484-84DE4BD06A3F}"/>
              </a:ext>
            </a:extLst>
          </p:cNvPr>
          <p:cNvSpPr txBox="1">
            <a:spLocks/>
          </p:cNvSpPr>
          <p:nvPr/>
        </p:nvSpPr>
        <p:spPr>
          <a:xfrm>
            <a:off x="4861249" y="6336833"/>
            <a:ext cx="6918414" cy="36880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ts val="900"/>
              </a:lnSpc>
              <a:spcBef>
                <a:spcPts val="0"/>
              </a:spcBef>
              <a:spcAft>
                <a:spcPts val="0"/>
              </a:spcAft>
              <a:buClrTx/>
              <a:buSzTx/>
              <a:buFont typeface="Arial" panose="020B0604020202020204" pitchFamily="34" charset="0"/>
              <a:buNone/>
              <a:tabLst/>
              <a:defRPr/>
            </a:pPr>
            <a:r>
              <a:rPr kumimoji="0" lang="de-DE" sz="700" b="0" i="0" u="none" strike="noStrike" kern="1200" cap="none" spc="0" normalizeH="0" baseline="0" noProof="0" dirty="0">
                <a:ln>
                  <a:noFill/>
                </a:ln>
                <a:solidFill>
                  <a:prstClr val="black"/>
                </a:solidFill>
                <a:effectLst/>
                <a:uLnTx/>
                <a:uFillTx/>
                <a:latin typeface="Franklin Gothic Book"/>
                <a:ea typeface="+mn-ea"/>
                <a:cs typeface="+mn-cs"/>
              </a:rPr>
              <a:t>Weitere Formate auf Anfrage. Die Preise verstehen sich zzgl. MwSt. Es gelten die Preisliste Nr. 66a, gültig ab 26.02.2025, sowie die AGB des Tagesspiegels: </a:t>
            </a:r>
            <a:r>
              <a:rPr kumimoji="0" lang="de-DE" sz="700" b="0" i="0" u="sng" strike="noStrike" kern="1200" cap="none" spc="0" normalizeH="0" baseline="0" noProof="0" dirty="0">
                <a:ln>
                  <a:noFill/>
                </a:ln>
                <a:solidFill>
                  <a:prstClr val="black"/>
                </a:solidFill>
                <a:effectLst/>
                <a:uLnTx/>
                <a:uFillTx/>
                <a:latin typeface="Franklin Gothic Book"/>
                <a:ea typeface="+mn-ea"/>
                <a:cs typeface="+mn-cs"/>
                <a:hlinkClick r:id="rId3"/>
              </a:rPr>
              <a:t>media.tagesspiegel.de/</a:t>
            </a:r>
            <a:r>
              <a:rPr kumimoji="0" lang="de-DE" sz="700" b="0" i="0" u="sng" strike="noStrike" kern="1200" cap="none" spc="0" normalizeH="0" baseline="0" noProof="0" dirty="0" err="1">
                <a:ln>
                  <a:noFill/>
                </a:ln>
                <a:solidFill>
                  <a:prstClr val="black"/>
                </a:solidFill>
                <a:effectLst/>
                <a:uLnTx/>
                <a:uFillTx/>
                <a:latin typeface="Franklin Gothic Book"/>
                <a:ea typeface="+mn-ea"/>
                <a:cs typeface="+mn-cs"/>
                <a:hlinkClick r:id="rId3"/>
              </a:rPr>
              <a:t>agb</a:t>
            </a:r>
            <a:r>
              <a:rPr kumimoji="0" lang="de-DE" sz="700" b="0" i="0" u="sng" strike="noStrike" kern="1200" cap="none" spc="0" normalizeH="0" baseline="0" noProof="0" dirty="0">
                <a:ln>
                  <a:noFill/>
                </a:ln>
                <a:solidFill>
                  <a:prstClr val="black"/>
                </a:solidFill>
                <a:effectLst/>
                <a:uLnTx/>
                <a:uFillTx/>
                <a:latin typeface="Franklin Gothic Book"/>
                <a:ea typeface="+mn-ea"/>
                <a:cs typeface="+mn-cs"/>
                <a:hlinkClick r:id="rId3"/>
              </a:rPr>
              <a:t>/</a:t>
            </a:r>
            <a:r>
              <a:rPr kumimoji="0" lang="de-DE" sz="700" b="0" i="0" u="sng" strike="noStrike" kern="1200" cap="none" spc="0" normalizeH="0" baseline="0" noProof="0" dirty="0">
                <a:ln>
                  <a:noFill/>
                </a:ln>
                <a:solidFill>
                  <a:prstClr val="black"/>
                </a:solidFill>
                <a:effectLst/>
                <a:uLnTx/>
                <a:uFillTx/>
                <a:latin typeface="Franklin Gothic Book"/>
                <a:ea typeface="+mn-ea"/>
                <a:cs typeface="+mn-cs"/>
              </a:rPr>
              <a:t>.</a:t>
            </a:r>
            <a:r>
              <a:rPr kumimoji="0" lang="de-DE" sz="700" b="0" i="0" u="none" strike="noStrike" kern="1200" cap="none" spc="0" normalizeH="0" baseline="0" noProof="0" dirty="0">
                <a:ln>
                  <a:noFill/>
                </a:ln>
                <a:solidFill>
                  <a:prstClr val="black"/>
                </a:solidFill>
                <a:effectLst/>
                <a:uLnTx/>
                <a:uFillTx/>
                <a:latin typeface="Franklin Gothic Book"/>
                <a:ea typeface="+mn-ea"/>
                <a:cs typeface="+mn-cs"/>
              </a:rPr>
              <a:t> </a:t>
            </a:r>
            <a:br>
              <a:rPr kumimoji="0" lang="de-DE" sz="700" b="0" i="0" u="none" strike="noStrike" kern="1200" cap="none" spc="0" normalizeH="0" baseline="0" noProof="0" dirty="0">
                <a:ln>
                  <a:noFill/>
                </a:ln>
                <a:solidFill>
                  <a:prstClr val="black"/>
                </a:solidFill>
                <a:effectLst/>
                <a:uLnTx/>
                <a:uFillTx/>
                <a:latin typeface="Franklin Gothic Book"/>
                <a:ea typeface="+mn-ea"/>
                <a:cs typeface="+mn-cs"/>
              </a:rPr>
            </a:br>
            <a:r>
              <a:rPr kumimoji="0" lang="de-DE" sz="700" b="0" i="0" u="none" strike="noStrike" kern="1200" cap="none" spc="0" normalizeH="0" baseline="0" noProof="0" dirty="0">
                <a:ln>
                  <a:noFill/>
                </a:ln>
                <a:solidFill>
                  <a:prstClr val="black"/>
                </a:solidFill>
                <a:effectLst/>
                <a:uLnTx/>
                <a:uFillTx/>
                <a:latin typeface="Franklin Gothic Book"/>
                <a:ea typeface="+mn-ea"/>
                <a:cs typeface="+mn-cs"/>
              </a:rPr>
              <a:t>Der Preis inkludiert die Printanzeige &amp; die Verlinkung im E-Paper</a:t>
            </a:r>
            <a:endParaRPr kumimoji="0" lang="de-DE" altLang="de-DE" sz="7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3" name="Textplatzhalter 5">
            <a:extLst>
              <a:ext uri="{FF2B5EF4-FFF2-40B4-BE49-F238E27FC236}">
                <a16:creationId xmlns:a16="http://schemas.microsoft.com/office/drawing/2014/main" id="{CC508B70-8B69-2F54-A268-3BC0A2C3F61E}"/>
              </a:ext>
            </a:extLst>
          </p:cNvPr>
          <p:cNvSpPr txBox="1">
            <a:spLocks/>
          </p:cNvSpPr>
          <p:nvPr/>
        </p:nvSpPr>
        <p:spPr>
          <a:xfrm>
            <a:off x="519851" y="5430735"/>
            <a:ext cx="3383019" cy="1386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700" kern="1200">
                <a:solidFill>
                  <a:srgbClr val="D91E00"/>
                </a:solidFill>
                <a:latin typeface="Franklin Gothic Demi" panose="020B07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ts val="1800"/>
              </a:lnSpc>
              <a:spcBef>
                <a:spcPts val="500"/>
              </a:spcBef>
              <a:spcAft>
                <a:spcPts val="0"/>
              </a:spcAft>
              <a:buClrTx/>
              <a:buSzTx/>
              <a:buFont typeface="Arial" panose="020B0604020202020204" pitchFamily="34" charset="0"/>
              <a:buNone/>
              <a:tabLst/>
              <a:defRPr/>
            </a:pPr>
            <a:r>
              <a:rPr kumimoji="0" lang="de-DE" altLang="de-DE" sz="1000" b="1" i="0" u="none" strike="noStrike" kern="1200" cap="none" spc="0" normalizeH="0" baseline="0" noProof="0" dirty="0">
                <a:ln>
                  <a:noFill/>
                </a:ln>
                <a:solidFill>
                  <a:prstClr val="black"/>
                </a:solidFill>
                <a:effectLst/>
                <a:uLnTx/>
                <a:uFillTx/>
                <a:latin typeface="Franklin Gothic Book"/>
                <a:ea typeface="+mn-ea"/>
                <a:cs typeface="+mn-cs"/>
              </a:rPr>
              <a:t>Gesamtformat:	</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B 285 x H 400 mm</a:t>
            </a:r>
            <a:b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br>
            <a:r>
              <a:rPr kumimoji="0" lang="de-DE" altLang="de-DE" sz="1000" b="1" i="0" u="none" strike="noStrike" kern="1200" cap="none" spc="0" normalizeH="0" baseline="0" noProof="0" dirty="0">
                <a:ln>
                  <a:noFill/>
                </a:ln>
                <a:solidFill>
                  <a:prstClr val="black"/>
                </a:solidFill>
                <a:effectLst/>
                <a:uLnTx/>
                <a:uFillTx/>
                <a:latin typeface="Franklin Gothic Book"/>
                <a:ea typeface="+mn-ea"/>
                <a:cs typeface="+mn-cs"/>
              </a:rPr>
              <a:t>Satzspiegel:</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B 247 x H 371 mm</a:t>
            </a:r>
            <a:b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br>
            <a:r>
              <a:rPr kumimoji="0" lang="de-DE" altLang="de-DE" sz="1000" b="1" i="0" u="none" strike="noStrike" kern="1200" cap="none" spc="0" normalizeH="0" baseline="0" noProof="0" dirty="0">
                <a:ln>
                  <a:noFill/>
                </a:ln>
                <a:solidFill>
                  <a:prstClr val="black"/>
                </a:solidFill>
                <a:effectLst/>
                <a:uLnTx/>
                <a:uFillTx/>
                <a:latin typeface="Franklin Gothic Book"/>
                <a:ea typeface="+mn-ea"/>
                <a:cs typeface="+mn-cs"/>
              </a:rPr>
              <a:t>Verbreitung: </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Tagesspiegel</a:t>
            </a:r>
          </a:p>
          <a:p>
            <a:pPr marL="0" marR="0" lvl="0" indent="0" algn="l" defTabSz="457200" rtl="0" eaLnBrk="1" fontAlgn="auto" latinLnBrk="0" hangingPunct="1">
              <a:lnSpc>
                <a:spcPts val="1400"/>
              </a:lnSpc>
              <a:spcBef>
                <a:spcPts val="500"/>
              </a:spcBef>
              <a:spcAft>
                <a:spcPts val="0"/>
              </a:spcAft>
              <a:buClrTx/>
              <a:buSzTx/>
              <a:buFont typeface="Arial" panose="020B0604020202020204" pitchFamily="34" charset="0"/>
              <a:buNone/>
              <a:tabLst/>
              <a:defRPr/>
            </a:pPr>
            <a:r>
              <a:rPr kumimoji="0" lang="de-DE" altLang="de-DE" sz="1000" b="1" i="0" u="none" strike="noStrike" kern="1200" cap="none" spc="0" normalizeH="0" baseline="0" noProof="0" dirty="0">
                <a:ln>
                  <a:noFill/>
                </a:ln>
                <a:solidFill>
                  <a:prstClr val="black"/>
                </a:solidFill>
                <a:effectLst/>
                <a:uLnTx/>
                <a:uFillTx/>
                <a:latin typeface="Franklin Gothic Book"/>
                <a:ea typeface="+mn-ea"/>
                <a:cs typeface="+mn-cs"/>
              </a:rPr>
              <a:t>Auflage:</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9</a:t>
            </a:r>
            <a:r>
              <a:rPr lang="de-DE" altLang="de-DE" sz="1000" dirty="0">
                <a:solidFill>
                  <a:prstClr val="black"/>
                </a:solidFill>
                <a:latin typeface="Franklin Gothic Book"/>
              </a:rPr>
              <a:t>8</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.056 Ex. verkaufte Auflage, </a:t>
            </a:r>
            <a:b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b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Mo.</a:t>
            </a:r>
            <a:r>
              <a:rPr kumimoji="0" lang="de-DE" sz="1000" b="0" i="0" u="none" strike="noStrike" kern="1200" cap="none" spc="0" normalizeH="0" baseline="0" noProof="0" dirty="0">
                <a:ln>
                  <a:noFill/>
                </a:ln>
                <a:solidFill>
                  <a:prstClr val="black"/>
                </a:solidFill>
                <a:effectLst/>
                <a:uLnTx/>
                <a:uFillTx/>
                <a:latin typeface="Franklin Gothic Book"/>
                <a:ea typeface="+mn-ea"/>
                <a:cs typeface="+mn-cs"/>
              </a:rPr>
              <a:t>–Fr</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IVW II/2025</a:t>
            </a:r>
          </a:p>
        </p:txBody>
      </p:sp>
      <p:grpSp>
        <p:nvGrpSpPr>
          <p:cNvPr id="3" name="Gruppieren 2">
            <a:extLst>
              <a:ext uri="{FF2B5EF4-FFF2-40B4-BE49-F238E27FC236}">
                <a16:creationId xmlns:a16="http://schemas.microsoft.com/office/drawing/2014/main" id="{F57D4940-57DB-D4AE-0BE5-7CCFE80228E7}"/>
              </a:ext>
            </a:extLst>
          </p:cNvPr>
          <p:cNvGrpSpPr/>
          <p:nvPr/>
        </p:nvGrpSpPr>
        <p:grpSpPr>
          <a:xfrm>
            <a:off x="5037623" y="1482275"/>
            <a:ext cx="1660403" cy="2540804"/>
            <a:chOff x="6400077" y="1574236"/>
            <a:chExt cx="1109424" cy="1722781"/>
          </a:xfrm>
        </p:grpSpPr>
        <p:sp>
          <p:nvSpPr>
            <p:cNvPr id="4" name="Textplatzhalter 6">
              <a:extLst>
                <a:ext uri="{FF2B5EF4-FFF2-40B4-BE49-F238E27FC236}">
                  <a16:creationId xmlns:a16="http://schemas.microsoft.com/office/drawing/2014/main" id="{9BF76101-FAEA-7099-5EE1-AB3E41352E0B}"/>
                </a:ext>
              </a:extLst>
            </p:cNvPr>
            <p:cNvSpPr txBox="1">
              <a:spLocks/>
            </p:cNvSpPr>
            <p:nvPr/>
          </p:nvSpPr>
          <p:spPr>
            <a:xfrm>
              <a:off x="6400077" y="2867337"/>
              <a:ext cx="1109424" cy="4296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1/1 Seite</a:t>
              </a:r>
              <a:b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pt-BR"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247 x H 371 mm</a:t>
              </a:r>
            </a:p>
          </p:txBody>
        </p:sp>
        <p:sp>
          <p:nvSpPr>
            <p:cNvPr id="6" name="Rectangle 190">
              <a:extLst>
                <a:ext uri="{FF2B5EF4-FFF2-40B4-BE49-F238E27FC236}">
                  <a16:creationId xmlns:a16="http://schemas.microsoft.com/office/drawing/2014/main" id="{4297B331-28B7-52DB-B8A2-9C71C0A49679}"/>
                </a:ext>
              </a:extLst>
            </p:cNvPr>
            <p:cNvSpPr>
              <a:spLocks noChangeArrowheads="1"/>
            </p:cNvSpPr>
            <p:nvPr/>
          </p:nvSpPr>
          <p:spPr bwMode="auto">
            <a:xfrm>
              <a:off x="6460489" y="1574236"/>
              <a:ext cx="903101" cy="1286303"/>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120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grpSp>
        <p:nvGrpSpPr>
          <p:cNvPr id="9" name="Gruppieren 8">
            <a:extLst>
              <a:ext uri="{FF2B5EF4-FFF2-40B4-BE49-F238E27FC236}">
                <a16:creationId xmlns:a16="http://schemas.microsoft.com/office/drawing/2014/main" id="{6823876A-1D10-4253-0EFE-464D241EAE3D}"/>
              </a:ext>
            </a:extLst>
          </p:cNvPr>
          <p:cNvGrpSpPr/>
          <p:nvPr/>
        </p:nvGrpSpPr>
        <p:grpSpPr>
          <a:xfrm>
            <a:off x="7512081" y="1494119"/>
            <a:ext cx="1732632" cy="2625572"/>
            <a:chOff x="7325013" y="5017107"/>
            <a:chExt cx="1138824" cy="1779284"/>
          </a:xfrm>
        </p:grpSpPr>
        <p:sp>
          <p:nvSpPr>
            <p:cNvPr id="10" name="Rectangle 190">
              <a:extLst>
                <a:ext uri="{FF2B5EF4-FFF2-40B4-BE49-F238E27FC236}">
                  <a16:creationId xmlns:a16="http://schemas.microsoft.com/office/drawing/2014/main" id="{4711CF85-BEEE-B01A-3F42-7F496DEA31AA}"/>
                </a:ext>
              </a:extLst>
            </p:cNvPr>
            <p:cNvSpPr>
              <a:spLocks noChangeArrowheads="1"/>
            </p:cNvSpPr>
            <p:nvPr/>
          </p:nvSpPr>
          <p:spPr bwMode="auto">
            <a:xfrm>
              <a:off x="7385678" y="5017107"/>
              <a:ext cx="903101" cy="1286303"/>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120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sp>
          <p:nvSpPr>
            <p:cNvPr id="12" name="Textplatzhalter 5">
              <a:extLst>
                <a:ext uri="{FF2B5EF4-FFF2-40B4-BE49-F238E27FC236}">
                  <a16:creationId xmlns:a16="http://schemas.microsoft.com/office/drawing/2014/main" id="{81E807A0-DF87-8277-1B81-DBCC342293D7}"/>
                </a:ext>
              </a:extLst>
            </p:cNvPr>
            <p:cNvSpPr txBox="1">
              <a:spLocks/>
            </p:cNvSpPr>
            <p:nvPr/>
          </p:nvSpPr>
          <p:spPr>
            <a:xfrm>
              <a:off x="7325013" y="6314286"/>
              <a:ext cx="1138824" cy="4821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1/2 Seite hoch</a:t>
              </a:r>
              <a:b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pt-BR"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121 x H 371 mm</a:t>
              </a:r>
            </a:p>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endParaRPr kumimoji="0" lang="de-DE" sz="7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endParaRPr>
            </a:p>
          </p:txBody>
        </p:sp>
      </p:grpSp>
      <p:sp>
        <p:nvSpPr>
          <p:cNvPr id="13" name="Rectangle 190">
            <a:extLst>
              <a:ext uri="{FF2B5EF4-FFF2-40B4-BE49-F238E27FC236}">
                <a16:creationId xmlns:a16="http://schemas.microsoft.com/office/drawing/2014/main" id="{B4B142BF-B43E-5D64-CE41-FB3B55EB857A}"/>
              </a:ext>
            </a:extLst>
          </p:cNvPr>
          <p:cNvSpPr>
            <a:spLocks noChangeArrowheads="1"/>
          </p:cNvSpPr>
          <p:nvPr/>
        </p:nvSpPr>
        <p:spPr bwMode="auto">
          <a:xfrm>
            <a:off x="10070317" y="1480722"/>
            <a:ext cx="1386582" cy="1896032"/>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120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sp>
        <p:nvSpPr>
          <p:cNvPr id="14" name="Rectangle 190">
            <a:extLst>
              <a:ext uri="{FF2B5EF4-FFF2-40B4-BE49-F238E27FC236}">
                <a16:creationId xmlns:a16="http://schemas.microsoft.com/office/drawing/2014/main" id="{B590D973-9DED-9EC1-6FF4-1132471BA55B}"/>
              </a:ext>
            </a:extLst>
          </p:cNvPr>
          <p:cNvSpPr>
            <a:spLocks noChangeArrowheads="1"/>
          </p:cNvSpPr>
          <p:nvPr/>
        </p:nvSpPr>
        <p:spPr bwMode="auto">
          <a:xfrm>
            <a:off x="5125549" y="3814476"/>
            <a:ext cx="1336315" cy="1793785"/>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120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pic>
        <p:nvPicPr>
          <p:cNvPr id="15" name="Grafik 14">
            <a:extLst>
              <a:ext uri="{FF2B5EF4-FFF2-40B4-BE49-F238E27FC236}">
                <a16:creationId xmlns:a16="http://schemas.microsoft.com/office/drawing/2014/main" id="{CF7A8207-A1AE-CD32-750C-0418E8828065}"/>
              </a:ext>
            </a:extLst>
          </p:cNvPr>
          <p:cNvPicPr>
            <a:picLocks noChangeAspect="1"/>
          </p:cNvPicPr>
          <p:nvPr/>
        </p:nvPicPr>
        <p:blipFill>
          <a:blip r:embed="rId4"/>
          <a:stretch>
            <a:fillRect/>
          </a:stretch>
        </p:blipFill>
        <p:spPr>
          <a:xfrm>
            <a:off x="5169351" y="1521317"/>
            <a:ext cx="1253133" cy="1804330"/>
          </a:xfrm>
          <a:prstGeom prst="rect">
            <a:avLst/>
          </a:prstGeom>
        </p:spPr>
      </p:pic>
      <p:pic>
        <p:nvPicPr>
          <p:cNvPr id="16" name="Grafik 15">
            <a:extLst>
              <a:ext uri="{FF2B5EF4-FFF2-40B4-BE49-F238E27FC236}">
                <a16:creationId xmlns:a16="http://schemas.microsoft.com/office/drawing/2014/main" id="{B5C74BFB-8EF6-A25F-9E36-35BA5A57DEC1}"/>
              </a:ext>
            </a:extLst>
          </p:cNvPr>
          <p:cNvPicPr>
            <a:picLocks noChangeAspect="1"/>
          </p:cNvPicPr>
          <p:nvPr/>
        </p:nvPicPr>
        <p:blipFill>
          <a:blip r:embed="rId5"/>
          <a:stretch>
            <a:fillRect/>
          </a:stretch>
        </p:blipFill>
        <p:spPr>
          <a:xfrm>
            <a:off x="8331200" y="1537240"/>
            <a:ext cx="578862" cy="1788407"/>
          </a:xfrm>
          <a:prstGeom prst="rect">
            <a:avLst/>
          </a:prstGeom>
        </p:spPr>
      </p:pic>
      <p:pic>
        <p:nvPicPr>
          <p:cNvPr id="18" name="Grafik 17">
            <a:extLst>
              <a:ext uri="{FF2B5EF4-FFF2-40B4-BE49-F238E27FC236}">
                <a16:creationId xmlns:a16="http://schemas.microsoft.com/office/drawing/2014/main" id="{855B376D-CBFF-EABB-4318-29FB792CC396}"/>
              </a:ext>
            </a:extLst>
          </p:cNvPr>
          <p:cNvPicPr>
            <a:picLocks noChangeAspect="1"/>
          </p:cNvPicPr>
          <p:nvPr/>
        </p:nvPicPr>
        <p:blipFill>
          <a:blip r:embed="rId6"/>
          <a:stretch>
            <a:fillRect/>
          </a:stretch>
        </p:blipFill>
        <p:spPr>
          <a:xfrm>
            <a:off x="10141832" y="2413903"/>
            <a:ext cx="1237367" cy="911744"/>
          </a:xfrm>
          <a:prstGeom prst="rect">
            <a:avLst/>
          </a:prstGeom>
        </p:spPr>
      </p:pic>
      <p:sp>
        <p:nvSpPr>
          <p:cNvPr id="20" name="Textplatzhalter 5">
            <a:extLst>
              <a:ext uri="{FF2B5EF4-FFF2-40B4-BE49-F238E27FC236}">
                <a16:creationId xmlns:a16="http://schemas.microsoft.com/office/drawing/2014/main" id="{A0142FEE-B6A2-779E-31DF-E3175AA60B0C}"/>
              </a:ext>
            </a:extLst>
          </p:cNvPr>
          <p:cNvSpPr txBox="1">
            <a:spLocks/>
          </p:cNvSpPr>
          <p:nvPr/>
        </p:nvSpPr>
        <p:spPr>
          <a:xfrm>
            <a:off x="9976533" y="3408280"/>
            <a:ext cx="1732632" cy="7114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1/2 Seite quer</a:t>
            </a:r>
            <a:b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pt-BR"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247 x H 189,2 mm</a:t>
            </a:r>
          </a:p>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endParaRPr kumimoji="0" lang="de-DE" sz="7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endParaRPr>
          </a:p>
        </p:txBody>
      </p:sp>
      <p:pic>
        <p:nvPicPr>
          <p:cNvPr id="21" name="Grafik 20">
            <a:extLst>
              <a:ext uri="{FF2B5EF4-FFF2-40B4-BE49-F238E27FC236}">
                <a16:creationId xmlns:a16="http://schemas.microsoft.com/office/drawing/2014/main" id="{60DCC841-871B-57C5-94F2-CBA49886B636}"/>
              </a:ext>
            </a:extLst>
          </p:cNvPr>
          <p:cNvPicPr>
            <a:picLocks noChangeAspect="1"/>
          </p:cNvPicPr>
          <p:nvPr/>
        </p:nvPicPr>
        <p:blipFill>
          <a:blip r:embed="rId7"/>
          <a:stretch>
            <a:fillRect/>
          </a:stretch>
        </p:blipFill>
        <p:spPr>
          <a:xfrm>
            <a:off x="5197058" y="4999369"/>
            <a:ext cx="1253133" cy="595310"/>
          </a:xfrm>
          <a:prstGeom prst="rect">
            <a:avLst/>
          </a:prstGeom>
        </p:spPr>
      </p:pic>
      <p:sp>
        <p:nvSpPr>
          <p:cNvPr id="22" name="Textplatzhalter 5">
            <a:extLst>
              <a:ext uri="{FF2B5EF4-FFF2-40B4-BE49-F238E27FC236}">
                <a16:creationId xmlns:a16="http://schemas.microsoft.com/office/drawing/2014/main" id="{222B19AF-DAAE-6CB1-E1C9-B3C8A123601B}"/>
              </a:ext>
            </a:extLst>
          </p:cNvPr>
          <p:cNvSpPr txBox="1">
            <a:spLocks/>
          </p:cNvSpPr>
          <p:nvPr/>
        </p:nvSpPr>
        <p:spPr>
          <a:xfrm>
            <a:off x="5046858" y="5687912"/>
            <a:ext cx="1732632" cy="7114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1/3 Seite quer</a:t>
            </a:r>
            <a:b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pt-BR"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247 x H 127 mm</a:t>
            </a:r>
          </a:p>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endParaRPr kumimoji="0" lang="de-DE" sz="7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endParaRPr>
          </a:p>
        </p:txBody>
      </p:sp>
      <p:sp>
        <p:nvSpPr>
          <p:cNvPr id="23" name="Rectangle 190">
            <a:extLst>
              <a:ext uri="{FF2B5EF4-FFF2-40B4-BE49-F238E27FC236}">
                <a16:creationId xmlns:a16="http://schemas.microsoft.com/office/drawing/2014/main" id="{8C91A6CA-B597-8821-A43B-31AE149602DF}"/>
              </a:ext>
            </a:extLst>
          </p:cNvPr>
          <p:cNvSpPr>
            <a:spLocks noChangeArrowheads="1"/>
          </p:cNvSpPr>
          <p:nvPr/>
        </p:nvSpPr>
        <p:spPr bwMode="auto">
          <a:xfrm>
            <a:off x="7604378" y="3820136"/>
            <a:ext cx="1373998" cy="1793785"/>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120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sp>
        <p:nvSpPr>
          <p:cNvPr id="24" name="Textplatzhalter 5">
            <a:extLst>
              <a:ext uri="{FF2B5EF4-FFF2-40B4-BE49-F238E27FC236}">
                <a16:creationId xmlns:a16="http://schemas.microsoft.com/office/drawing/2014/main" id="{CFF56E4D-08B1-C960-E565-AB1079B48FEF}"/>
              </a:ext>
            </a:extLst>
          </p:cNvPr>
          <p:cNvSpPr txBox="1">
            <a:spLocks/>
          </p:cNvSpPr>
          <p:nvPr/>
        </p:nvSpPr>
        <p:spPr>
          <a:xfrm>
            <a:off x="7512081" y="5687912"/>
            <a:ext cx="1732632" cy="7114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Eckfeld 1/4 Seite</a:t>
            </a:r>
            <a:b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pt-BR"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139 x H 168,7 mm</a:t>
            </a:r>
          </a:p>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endParaRPr kumimoji="0" lang="de-DE" sz="7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endParaRPr>
          </a:p>
        </p:txBody>
      </p:sp>
      <p:pic>
        <p:nvPicPr>
          <p:cNvPr id="25" name="Grafik 24">
            <a:extLst>
              <a:ext uri="{FF2B5EF4-FFF2-40B4-BE49-F238E27FC236}">
                <a16:creationId xmlns:a16="http://schemas.microsoft.com/office/drawing/2014/main" id="{33D5B6C1-5140-50B5-6ECB-20ACEA09DF84}"/>
              </a:ext>
            </a:extLst>
          </p:cNvPr>
          <p:cNvPicPr>
            <a:picLocks noChangeAspect="1"/>
          </p:cNvPicPr>
          <p:nvPr/>
        </p:nvPicPr>
        <p:blipFill>
          <a:blip r:embed="rId8"/>
          <a:stretch>
            <a:fillRect/>
          </a:stretch>
        </p:blipFill>
        <p:spPr>
          <a:xfrm>
            <a:off x="8285017" y="4811750"/>
            <a:ext cx="643517" cy="766743"/>
          </a:xfrm>
          <a:prstGeom prst="rect">
            <a:avLst/>
          </a:prstGeom>
        </p:spPr>
      </p:pic>
      <p:grpSp>
        <p:nvGrpSpPr>
          <p:cNvPr id="29" name="Gruppieren 28">
            <a:extLst>
              <a:ext uri="{FF2B5EF4-FFF2-40B4-BE49-F238E27FC236}">
                <a16:creationId xmlns:a16="http://schemas.microsoft.com/office/drawing/2014/main" id="{819BCDA5-A0E3-3E1F-5487-F3D384575AF3}"/>
              </a:ext>
            </a:extLst>
          </p:cNvPr>
          <p:cNvGrpSpPr/>
          <p:nvPr/>
        </p:nvGrpSpPr>
        <p:grpSpPr>
          <a:xfrm>
            <a:off x="10013447" y="3814476"/>
            <a:ext cx="1980255" cy="2472648"/>
            <a:chOff x="8159586" y="3181806"/>
            <a:chExt cx="1338670" cy="1739825"/>
          </a:xfrm>
        </p:grpSpPr>
        <p:grpSp>
          <p:nvGrpSpPr>
            <p:cNvPr id="37" name="Gruppieren 36">
              <a:extLst>
                <a:ext uri="{FF2B5EF4-FFF2-40B4-BE49-F238E27FC236}">
                  <a16:creationId xmlns:a16="http://schemas.microsoft.com/office/drawing/2014/main" id="{3F5287AD-E00C-15B6-584B-C0DFE04ADA02}"/>
                </a:ext>
              </a:extLst>
            </p:cNvPr>
            <p:cNvGrpSpPr/>
            <p:nvPr/>
          </p:nvGrpSpPr>
          <p:grpSpPr>
            <a:xfrm>
              <a:off x="8159586" y="3181806"/>
              <a:ext cx="1338670" cy="1739825"/>
              <a:chOff x="6388540" y="3162556"/>
              <a:chExt cx="1338670" cy="1739825"/>
            </a:xfrm>
          </p:grpSpPr>
          <p:grpSp>
            <p:nvGrpSpPr>
              <p:cNvPr id="39" name="Gruppieren 38">
                <a:extLst>
                  <a:ext uri="{FF2B5EF4-FFF2-40B4-BE49-F238E27FC236}">
                    <a16:creationId xmlns:a16="http://schemas.microsoft.com/office/drawing/2014/main" id="{01C2E768-7AF1-27D8-90E0-A1BFEC8A3A0D}"/>
                  </a:ext>
                </a:extLst>
              </p:cNvPr>
              <p:cNvGrpSpPr/>
              <p:nvPr/>
            </p:nvGrpSpPr>
            <p:grpSpPr>
              <a:xfrm>
                <a:off x="6388540" y="3162556"/>
                <a:ext cx="1338670" cy="1739825"/>
                <a:chOff x="4574591" y="1599772"/>
                <a:chExt cx="1338670" cy="1739825"/>
              </a:xfrm>
            </p:grpSpPr>
            <p:grpSp>
              <p:nvGrpSpPr>
                <p:cNvPr id="41" name="Gruppieren 40">
                  <a:extLst>
                    <a:ext uri="{FF2B5EF4-FFF2-40B4-BE49-F238E27FC236}">
                      <a16:creationId xmlns:a16="http://schemas.microsoft.com/office/drawing/2014/main" id="{1A23AAC2-B405-3546-BB68-6B2DCC7F35DC}"/>
                    </a:ext>
                  </a:extLst>
                </p:cNvPr>
                <p:cNvGrpSpPr/>
                <p:nvPr/>
              </p:nvGrpSpPr>
              <p:grpSpPr>
                <a:xfrm flipH="1">
                  <a:off x="4653437" y="1599772"/>
                  <a:ext cx="916625" cy="1286303"/>
                  <a:chOff x="647700" y="2381250"/>
                  <a:chExt cx="2349500" cy="3422650"/>
                </a:xfrm>
              </p:grpSpPr>
              <p:sp>
                <p:nvSpPr>
                  <p:cNvPr id="43" name="Rechteck 42">
                    <a:extLst>
                      <a:ext uri="{FF2B5EF4-FFF2-40B4-BE49-F238E27FC236}">
                        <a16:creationId xmlns:a16="http://schemas.microsoft.com/office/drawing/2014/main" id="{3CCED21C-A4CD-DE21-D489-ACC9FEF16F12}"/>
                      </a:ext>
                    </a:extLst>
                  </p:cNvPr>
                  <p:cNvSpPr/>
                  <p:nvPr/>
                </p:nvSpPr>
                <p:spPr>
                  <a:xfrm>
                    <a:off x="717355" y="4530822"/>
                    <a:ext cx="1029048" cy="1144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4" name="Rechteck 43">
                    <a:extLst>
                      <a:ext uri="{FF2B5EF4-FFF2-40B4-BE49-F238E27FC236}">
                        <a16:creationId xmlns:a16="http://schemas.microsoft.com/office/drawing/2014/main" id="{C1757858-F0FE-CB6A-97C5-6C14B3E13510}"/>
                      </a:ext>
                    </a:extLst>
                  </p:cNvPr>
                  <p:cNvSpPr/>
                  <p:nvPr/>
                </p:nvSpPr>
                <p:spPr>
                  <a:xfrm>
                    <a:off x="647700" y="2381250"/>
                    <a:ext cx="2349500" cy="342265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42" name="Textplatzhalter 3">
                  <a:extLst>
                    <a:ext uri="{FF2B5EF4-FFF2-40B4-BE49-F238E27FC236}">
                      <a16:creationId xmlns:a16="http://schemas.microsoft.com/office/drawing/2014/main" id="{57E164F3-C35C-E481-34F9-5873FCC9D649}"/>
                    </a:ext>
                  </a:extLst>
                </p:cNvPr>
                <p:cNvSpPr txBox="1">
                  <a:spLocks/>
                </p:cNvSpPr>
                <p:nvPr/>
              </p:nvSpPr>
              <p:spPr>
                <a:xfrm>
                  <a:off x="4574591" y="2923519"/>
                  <a:ext cx="1338670" cy="4160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1/6 Seite</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121 x H 127,1 mm</a:t>
                  </a:r>
                </a:p>
              </p:txBody>
            </p:sp>
          </p:grpSp>
          <p:sp>
            <p:nvSpPr>
              <p:cNvPr id="40" name="Rechteck 39">
                <a:extLst>
                  <a:ext uri="{FF2B5EF4-FFF2-40B4-BE49-F238E27FC236}">
                    <a16:creationId xmlns:a16="http://schemas.microsoft.com/office/drawing/2014/main" id="{44132A4E-BA8A-325B-2D77-665F129894D2}"/>
                  </a:ext>
                </a:extLst>
              </p:cNvPr>
              <p:cNvSpPr/>
              <p:nvPr/>
            </p:nvSpPr>
            <p:spPr>
              <a:xfrm flipH="1">
                <a:off x="6520510" y="3970410"/>
                <a:ext cx="401469" cy="429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Franklin Gothic Book"/>
                  <a:ea typeface="+mn-ea"/>
                  <a:cs typeface="+mn-cs"/>
                </a:endParaRPr>
              </a:p>
            </p:txBody>
          </p:sp>
        </p:grpSp>
        <p:pic>
          <p:nvPicPr>
            <p:cNvPr id="38" name="Grafik 37">
              <a:extLst>
                <a:ext uri="{FF2B5EF4-FFF2-40B4-BE49-F238E27FC236}">
                  <a16:creationId xmlns:a16="http://schemas.microsoft.com/office/drawing/2014/main" id="{9A8EB739-596B-5EFF-AD7C-6210DB9B6437}"/>
                </a:ext>
              </a:extLst>
            </p:cNvPr>
            <p:cNvPicPr>
              <a:picLocks noChangeAspect="1"/>
            </p:cNvPicPr>
            <p:nvPr/>
          </p:nvPicPr>
          <p:blipFill>
            <a:blip r:embed="rId9"/>
            <a:stretch>
              <a:fillRect/>
            </a:stretch>
          </p:blipFill>
          <p:spPr>
            <a:xfrm>
              <a:off x="8726413" y="3998127"/>
              <a:ext cx="390159" cy="421529"/>
            </a:xfrm>
            <a:prstGeom prst="rect">
              <a:avLst/>
            </a:prstGeom>
          </p:spPr>
        </p:pic>
      </p:grpSp>
      <p:sp>
        <p:nvSpPr>
          <p:cNvPr id="75" name="Textfeld 74">
            <a:extLst>
              <a:ext uri="{FF2B5EF4-FFF2-40B4-BE49-F238E27FC236}">
                <a16:creationId xmlns:a16="http://schemas.microsoft.com/office/drawing/2014/main" id="{819A9FB1-7FFB-055B-CE76-E05153D78EDF}"/>
              </a:ext>
            </a:extLst>
          </p:cNvPr>
          <p:cNvSpPr txBox="1"/>
          <p:nvPr/>
        </p:nvSpPr>
        <p:spPr>
          <a:xfrm>
            <a:off x="514800" y="4423265"/>
            <a:ext cx="3156977" cy="925894"/>
          </a:xfrm>
          <a:prstGeom prst="rect">
            <a:avLst/>
          </a:prstGeom>
          <a:noFill/>
        </p:spPr>
        <p:txBody>
          <a:bodyPr wrap="square" lIns="0" rtlCol="0">
            <a:spAutoFit/>
          </a:bodyPr>
          <a:lstStyle/>
          <a:p>
            <a:pPr marL="0" marR="0" lvl="0" indent="0" algn="l" defTabSz="914373" rtl="0" eaLnBrk="1" fontAlgn="auto" latinLnBrk="0" hangingPunct="1">
              <a:lnSpc>
                <a:spcPts val="13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Franklin Gothic Book"/>
                <a:ea typeface="+mn-ea"/>
                <a:cs typeface="+mn-cs"/>
              </a:rPr>
              <a:t>Sie haben die Hoheit über die Inhalte und wir bringen diese in das passende Format. In den genannten Preisen sind die folgenden technischen Kosten enthalten: 1/1 Seite: 2.000 €, 1/6 Seite: 500 €, alle weiteren Formate: 1.000 €. </a:t>
            </a:r>
          </a:p>
        </p:txBody>
      </p:sp>
      <p:sp>
        <p:nvSpPr>
          <p:cNvPr id="27" name="Textplatzhalter 7">
            <a:extLst>
              <a:ext uri="{FF2B5EF4-FFF2-40B4-BE49-F238E27FC236}">
                <a16:creationId xmlns:a16="http://schemas.microsoft.com/office/drawing/2014/main" id="{D04B6A88-D815-AD28-ECD4-E4AF720CAFB1}"/>
              </a:ext>
            </a:extLst>
          </p:cNvPr>
          <p:cNvSpPr txBox="1">
            <a:spLocks/>
          </p:cNvSpPr>
          <p:nvPr/>
        </p:nvSpPr>
        <p:spPr>
          <a:xfrm>
            <a:off x="514800" y="511200"/>
            <a:ext cx="3457125" cy="233363"/>
          </a:xfrm>
          <a:prstGeom prst="rect">
            <a:avLst/>
          </a:prstGeom>
        </p:spPr>
        <p:txBody>
          <a:bodyPr vert="horz" lIns="0" tIns="0" rIns="0" bIns="0" rtlCol="0">
            <a:noAutofit/>
          </a:bodyPr>
          <a:lstStyle>
            <a:lvl1pPr marL="0" indent="0" algn="l" defTabSz="914400" rtl="0" eaLnBrk="1" latinLnBrk="0" hangingPunct="1">
              <a:lnSpc>
                <a:spcPts val="2000"/>
              </a:lnSpc>
              <a:spcBef>
                <a:spcPts val="700"/>
              </a:spcBef>
              <a:buFont typeface="Arial" panose="020B0604020202020204" pitchFamily="34" charset="0"/>
              <a:buNone/>
              <a:defRPr lang="de-DE" sz="1100" kern="1200" dirty="0">
                <a:solidFill>
                  <a:srgbClr val="CE0000"/>
                </a:solidFill>
                <a:latin typeface="Franklin Gothic Demi" panose="020B0703020102020204" pitchFamily="34" charset="0"/>
                <a:ea typeface="+mn-ea"/>
                <a:cs typeface="+mn-cs"/>
              </a:defRPr>
            </a:lvl1pPr>
            <a:lvl2pPr marL="0" indent="0" algn="l" defTabSz="914400" rtl="0" eaLnBrk="1" latinLnBrk="0" hangingPunct="1">
              <a:lnSpc>
                <a:spcPts val="1600"/>
              </a:lnSpc>
              <a:spcBef>
                <a:spcPts val="500"/>
              </a:spcBef>
              <a:buFont typeface="Arial" panose="020B0604020202020204" pitchFamily="34" charset="0"/>
              <a:buNone/>
              <a:defRPr lang="de-DE" sz="1200" kern="1200" dirty="0" smtClean="0">
                <a:solidFill>
                  <a:schemeClr val="tx1"/>
                </a:solidFill>
                <a:latin typeface="Franklin Gothic Book" panose="020B0503020102020204" pitchFamily="34" charset="0"/>
                <a:ea typeface="+mn-ea"/>
                <a:cs typeface="+mn-cs"/>
              </a:defRPr>
            </a:lvl2pPr>
            <a:lvl3pPr marL="180000" indent="-180000" algn="l" defTabSz="914400" rtl="0" eaLnBrk="1" latinLnBrk="0" hangingPunct="1">
              <a:lnSpc>
                <a:spcPts val="1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0" indent="0" algn="r" defTabSz="914400" rtl="0" eaLnBrk="1" latinLnBrk="0" hangingPunct="1">
              <a:lnSpc>
                <a:spcPts val="900"/>
              </a:lnSpc>
              <a:spcBef>
                <a:spcPts val="0"/>
              </a:spcBef>
              <a:buFontTx/>
              <a:buNone/>
              <a:defRPr lang="de-DE" sz="700" kern="1200" dirty="0">
                <a:solidFill>
                  <a:schemeClr val="tx1"/>
                </a:solidFill>
                <a:latin typeface="Franklin Gothic Book" panose="020B0503020102020204" pitchFamily="34" charset="0"/>
                <a:ea typeface="+mn-ea"/>
                <a:cs typeface="+mn-cs"/>
              </a:defRPr>
            </a:lvl4pPr>
            <a:lvl5pPr marL="0" indent="0" algn="l" defTabSz="914400" rtl="0" eaLnBrk="1" latinLnBrk="0" hangingPunct="1">
              <a:lnSpc>
                <a:spcPts val="2000"/>
              </a:lnSpc>
              <a:spcBef>
                <a:spcPts val="700"/>
              </a:spcBef>
              <a:buFont typeface="Arial" panose="020B0604020202020204" pitchFamily="34" charset="0"/>
              <a:buNone/>
              <a:defRPr sz="1400" kern="1200">
                <a:solidFill>
                  <a:schemeClr val="tx1"/>
                </a:solidFill>
                <a:latin typeface="Abril Display" panose="02000503000000020003"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700"/>
              </a:spcBef>
              <a:spcAft>
                <a:spcPts val="0"/>
              </a:spcAft>
              <a:buClrTx/>
              <a:buSzTx/>
              <a:buFont typeface="Arial" panose="020B0604020202020204" pitchFamily="34" charset="0"/>
              <a:buNone/>
              <a:tabLst/>
              <a:defRPr/>
            </a:pPr>
            <a:r>
              <a:rPr kumimoji="0" lang="de-DE" sz="1100" b="0" i="0" u="none" strike="noStrike" kern="1200" cap="none" spc="0" normalizeH="0" baseline="0" noProof="0">
                <a:ln>
                  <a:noFill/>
                </a:ln>
                <a:solidFill>
                  <a:srgbClr val="CE0000"/>
                </a:solidFill>
                <a:effectLst/>
                <a:uLnTx/>
                <a:uFillTx/>
                <a:latin typeface="Franklin Gothic Demi" panose="020B0703020102020204" pitchFamily="34" charset="0"/>
                <a:ea typeface="+mn-ea"/>
                <a:cs typeface="+mn-cs"/>
              </a:rPr>
              <a:t>Tagesspiegel Themenspeziale &amp; Tabloid-Beilagen 2025</a:t>
            </a:r>
          </a:p>
        </p:txBody>
      </p:sp>
      <p:sp>
        <p:nvSpPr>
          <p:cNvPr id="8" name="Fußzeilenplatzhalter 7">
            <a:extLst>
              <a:ext uri="{FF2B5EF4-FFF2-40B4-BE49-F238E27FC236}">
                <a16:creationId xmlns:a16="http://schemas.microsoft.com/office/drawing/2014/main" id="{3ADEA4E7-DB6D-47F0-1F91-92CBF67AC063}"/>
              </a:ext>
            </a:extLst>
          </p:cNvPr>
          <p:cNvSpPr>
            <a:spLocks noGrp="1"/>
          </p:cNvSpPr>
          <p:nvPr>
            <p:ph type="ftr" sz="quarter" idx="17"/>
          </p:nvPr>
        </p:nvSpPr>
        <p:spPr/>
        <p:txBody>
          <a:bodyPr/>
          <a:lstStyle/>
          <a:p>
            <a:r>
              <a:rPr lang="de-DE" dirty="0"/>
              <a:t>Tagesspiegel Themenspeziale</a:t>
            </a:r>
          </a:p>
        </p:txBody>
      </p:sp>
    </p:spTree>
    <p:extLst>
      <p:ext uri="{BB962C8B-B14F-4D97-AF65-F5344CB8AC3E}">
        <p14:creationId xmlns:p14="http://schemas.microsoft.com/office/powerpoint/2010/main" val="3376527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0FE49A5-E09D-EBDE-C6F8-1E4905557A60}"/>
              </a:ext>
            </a:extLst>
          </p:cNvPr>
          <p:cNvSpPr>
            <a:spLocks noGrp="1"/>
          </p:cNvSpPr>
          <p:nvPr>
            <p:ph type="body" sz="quarter" idx="16"/>
          </p:nvPr>
        </p:nvSpPr>
        <p:spPr/>
        <p:txBody>
          <a:bodyPr/>
          <a:lstStyle/>
          <a:p>
            <a:endParaRPr lang="de-DE"/>
          </a:p>
        </p:txBody>
      </p:sp>
      <p:sp>
        <p:nvSpPr>
          <p:cNvPr id="5" name="Foliennummernplatzhalter 4">
            <a:extLst>
              <a:ext uri="{FF2B5EF4-FFF2-40B4-BE49-F238E27FC236}">
                <a16:creationId xmlns:a16="http://schemas.microsoft.com/office/drawing/2014/main" id="{489B7EBA-051F-370D-0214-C01221000C0C}"/>
              </a:ext>
            </a:extLst>
          </p:cNvPr>
          <p:cNvSpPr>
            <a:spLocks noGrp="1"/>
          </p:cNvSpPr>
          <p:nvPr>
            <p:ph type="sldNum" sz="quarter" idx="18"/>
          </p:nvPr>
        </p:nvSpPr>
        <p:spPr/>
        <p:txBody>
          <a:bodyPr/>
          <a:lstStyle/>
          <a:p>
            <a:fld id="{8F4F06AB-2524-4CD8-80D4-85B41CAB7F17}" type="slidenum">
              <a:rPr lang="de-DE" smtClean="0"/>
              <a:pPr/>
              <a:t>6</a:t>
            </a:fld>
            <a:endParaRPr lang="de-DE"/>
          </a:p>
        </p:txBody>
      </p:sp>
      <p:sp>
        <p:nvSpPr>
          <p:cNvPr id="6" name="Textplatzhalter 5">
            <a:extLst>
              <a:ext uri="{FF2B5EF4-FFF2-40B4-BE49-F238E27FC236}">
                <a16:creationId xmlns:a16="http://schemas.microsoft.com/office/drawing/2014/main" id="{CE2F1C90-71C6-2DDE-A74D-4DBA436FD28F}"/>
              </a:ext>
            </a:extLst>
          </p:cNvPr>
          <p:cNvSpPr>
            <a:spLocks noGrp="1"/>
          </p:cNvSpPr>
          <p:nvPr>
            <p:ph type="body" sz="quarter" idx="20"/>
          </p:nvPr>
        </p:nvSpPr>
        <p:spPr/>
        <p:txBody>
          <a:bodyPr/>
          <a:lstStyle/>
          <a:p>
            <a:endParaRPr lang="de-DE"/>
          </a:p>
        </p:txBody>
      </p:sp>
      <p:sp>
        <p:nvSpPr>
          <p:cNvPr id="7" name="Titel 6">
            <a:extLst>
              <a:ext uri="{FF2B5EF4-FFF2-40B4-BE49-F238E27FC236}">
                <a16:creationId xmlns:a16="http://schemas.microsoft.com/office/drawing/2014/main" id="{F179FA84-32DA-24A4-85BE-4FA8BDB5FED1}"/>
              </a:ext>
            </a:extLst>
          </p:cNvPr>
          <p:cNvSpPr>
            <a:spLocks noGrp="1"/>
          </p:cNvSpPr>
          <p:nvPr>
            <p:ph type="title"/>
          </p:nvPr>
        </p:nvSpPr>
        <p:spPr/>
        <p:txBody>
          <a:bodyPr/>
          <a:lstStyle/>
          <a:p>
            <a:r>
              <a:rPr lang="de-DE" dirty="0"/>
              <a:t>Themenspeziale</a:t>
            </a:r>
            <a:br>
              <a:rPr lang="de-DE" dirty="0"/>
            </a:br>
            <a:r>
              <a:rPr lang="de-DE" dirty="0"/>
              <a:t>auf tagesspiegel.de</a:t>
            </a:r>
          </a:p>
        </p:txBody>
      </p:sp>
      <p:sp>
        <p:nvSpPr>
          <p:cNvPr id="8" name="Textplatzhalter 7">
            <a:extLst>
              <a:ext uri="{FF2B5EF4-FFF2-40B4-BE49-F238E27FC236}">
                <a16:creationId xmlns:a16="http://schemas.microsoft.com/office/drawing/2014/main" id="{89FC51F4-5B40-0EEF-ED74-C2310CC53D45}"/>
              </a:ext>
            </a:extLst>
          </p:cNvPr>
          <p:cNvSpPr>
            <a:spLocks noGrp="1"/>
          </p:cNvSpPr>
          <p:nvPr>
            <p:ph type="body" sz="quarter" idx="21"/>
          </p:nvPr>
        </p:nvSpPr>
        <p:spPr/>
        <p:txBody>
          <a:bodyPr/>
          <a:lstStyle/>
          <a:p>
            <a:r>
              <a:rPr lang="de-DE" dirty="0"/>
              <a:t>Themenspeziale und Thementage</a:t>
            </a:r>
          </a:p>
        </p:txBody>
      </p:sp>
      <p:sp>
        <p:nvSpPr>
          <p:cNvPr id="9" name="Textplatzhalter 8">
            <a:extLst>
              <a:ext uri="{FF2B5EF4-FFF2-40B4-BE49-F238E27FC236}">
                <a16:creationId xmlns:a16="http://schemas.microsoft.com/office/drawing/2014/main" id="{7C18C609-66C5-343D-580C-019D6A973D1C}"/>
              </a:ext>
            </a:extLst>
          </p:cNvPr>
          <p:cNvSpPr>
            <a:spLocks noGrp="1"/>
          </p:cNvSpPr>
          <p:nvPr>
            <p:ph type="body" sz="quarter" idx="22"/>
          </p:nvPr>
        </p:nvSpPr>
        <p:spPr/>
        <p:txBody>
          <a:bodyPr/>
          <a:lstStyle/>
          <a:p>
            <a:pPr marL="0" marR="0" lvl="0" indent="0" algn="l" defTabSz="914400" rtl="0" eaLnBrk="1" fontAlgn="auto" latinLnBrk="0" hangingPunct="1">
              <a:lnSpc>
                <a:spcPts val="1800"/>
              </a:lnSpc>
              <a:spcBef>
                <a:spcPts val="0"/>
              </a:spcBef>
              <a:spcAft>
                <a:spcPts val="600"/>
              </a:spcAft>
              <a:buClrTx/>
              <a:buSzTx/>
              <a:buFontTx/>
              <a:buNone/>
              <a:tabLst/>
              <a:defRPr/>
            </a:pPr>
            <a:r>
              <a:rPr lang="de-DE" sz="1200" dirty="0">
                <a:solidFill>
                  <a:srgbClr val="A2C0B5">
                    <a:lumMod val="75000"/>
                  </a:srgbClr>
                </a:solidFill>
                <a:latin typeface="Franklin Gothic Demi" panose="020B0703020102020204" pitchFamily="34" charset="0"/>
              </a:rPr>
              <a:t>Alle Themenspeziale erscheinen online in den Themenspezial-Umfeldern auf tagesspiegel.de.</a:t>
            </a:r>
          </a:p>
          <a:p>
            <a:pPr marL="0" marR="0" lvl="0" indent="0" algn="l" defTabSz="914400" rtl="0" eaLnBrk="1" fontAlgn="auto" latinLnBrk="0" hangingPunct="1">
              <a:lnSpc>
                <a:spcPts val="1800"/>
              </a:lnSpc>
              <a:spcBef>
                <a:spcPts val="0"/>
              </a:spcBef>
              <a:spcAft>
                <a:spcPts val="60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Franklin Gothic Book"/>
                <a:ea typeface="+mn-ea"/>
                <a:cs typeface="+mn-cs"/>
              </a:rPr>
              <a:t>Mit einer Banner-Kampagne oder einem digitalen Advertorial profitieren Sie von diesem außerordentlich </a:t>
            </a:r>
            <a:r>
              <a:rPr kumimoji="0" lang="de-DE" sz="12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rPr>
              <a:t>hochwertigen thematischen Umfeld für Ihre Werbebotschaft.</a:t>
            </a:r>
          </a:p>
          <a:p>
            <a:pPr marL="0" marR="0" lvl="0" indent="0" algn="l" defTabSz="914400" rtl="0" eaLnBrk="1" fontAlgn="auto" latinLnBrk="0" hangingPunct="1">
              <a:lnSpc>
                <a:spcPts val="1800"/>
              </a:lnSpc>
              <a:spcBef>
                <a:spcPts val="600"/>
              </a:spcBef>
              <a:spcAft>
                <a:spcPts val="600"/>
              </a:spcAft>
              <a:buClrTx/>
              <a:buSzTx/>
              <a:buFontTx/>
              <a:buNone/>
              <a:tabLst/>
              <a:defRPr/>
            </a:pPr>
            <a:r>
              <a:rPr kumimoji="0" lang="de-DE" sz="1200" b="0" i="0" u="none" strike="noStrike" kern="1200" cap="none" spc="0" normalizeH="0" baseline="0" noProof="0" dirty="0">
                <a:ln>
                  <a:noFill/>
                </a:ln>
                <a:solidFill>
                  <a:srgbClr val="A2C0B5">
                    <a:lumMod val="75000"/>
                  </a:srgbClr>
                </a:solidFill>
                <a:effectLst/>
                <a:uLnTx/>
                <a:uFillTx/>
                <a:latin typeface="Franklin Gothic Demi" panose="020B0703020102020204" pitchFamily="34" charset="0"/>
                <a:ea typeface="+mn-ea"/>
                <a:cs typeface="+mn-cs"/>
              </a:rPr>
              <a:t>Ihre Leistungen:</a:t>
            </a:r>
          </a:p>
          <a:p>
            <a:pPr marL="285750" marR="0" lvl="0" indent="-285750" algn="l" defTabSz="914400" rtl="0" eaLnBrk="1" fontAlgn="auto" latinLnBrk="0" hangingPunct="1">
              <a:lnSpc>
                <a:spcPts val="1800"/>
              </a:lnSpc>
              <a:spcBef>
                <a:spcPts val="0"/>
              </a:spcBef>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rPr>
              <a:t>Werbemittel oder digitales Advertorial im gewünschten Themenspezial-Umfeld </a:t>
            </a:r>
            <a:r>
              <a:rPr kumimoji="0" lang="de-DE" sz="1200" b="0" i="0" u="none" strike="noStrike" kern="1200" cap="none" spc="0" normalizeH="0" baseline="0" noProof="0" dirty="0">
                <a:ln>
                  <a:noFill/>
                </a:ln>
                <a:solidFill>
                  <a:prstClr val="black"/>
                </a:solidFill>
                <a:effectLst/>
                <a:uLnTx/>
                <a:uFillTx/>
                <a:latin typeface="Franklin Gothic Book"/>
                <a:ea typeface="+mn-ea"/>
                <a:cs typeface="+mn-cs"/>
              </a:rPr>
              <a:t>mit Link zur Kundenwebsite</a:t>
            </a:r>
          </a:p>
          <a:p>
            <a:pPr marL="285750" marR="0" lvl="0" indent="-285750" algn="l" defTabSz="914400" rtl="0" eaLnBrk="1" fontAlgn="auto" latinLnBrk="0" hangingPunct="1">
              <a:lnSpc>
                <a:spcPts val="1800"/>
              </a:lnSpc>
              <a:spcBef>
                <a:spcPts val="0"/>
              </a:spcBef>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rPr>
              <a:t>Organischer Traffic auf tagesspiegel.de </a:t>
            </a:r>
            <a:r>
              <a:rPr kumimoji="0" lang="de-DE" sz="1200" b="0" i="0" u="none" strike="noStrike" kern="1200" cap="none" spc="0" normalizeH="0" baseline="0" noProof="0" dirty="0">
                <a:ln>
                  <a:noFill/>
                </a:ln>
                <a:solidFill>
                  <a:prstClr val="black"/>
                </a:solidFill>
                <a:effectLst/>
                <a:uLnTx/>
                <a:uFillTx/>
                <a:latin typeface="Franklin Gothic Book"/>
                <a:ea typeface="+mn-ea"/>
                <a:cs typeface="+mn-cs"/>
              </a:rPr>
              <a:t>durch Rotation Ihrer Werbemittel in thematisch passenden Ressorts</a:t>
            </a:r>
          </a:p>
          <a:p>
            <a:pPr marL="285750" marR="0" lvl="0" indent="-285750" algn="l" defTabSz="914400" rtl="0" eaLnBrk="1" fontAlgn="auto" latinLnBrk="0" hangingPunct="1">
              <a:lnSpc>
                <a:spcPts val="1800"/>
              </a:lnSpc>
              <a:spcBef>
                <a:spcPts val="0"/>
              </a:spcBef>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rPr>
              <a:t>Kampagne</a:t>
            </a:r>
            <a:r>
              <a:rPr kumimoji="0" lang="de-DE" sz="1200" b="0" i="0" u="none" strike="noStrike" kern="1200" cap="none" spc="0" normalizeH="0" baseline="0" noProof="0" dirty="0">
                <a:ln>
                  <a:noFill/>
                </a:ln>
                <a:solidFill>
                  <a:prstClr val="black"/>
                </a:solidFill>
                <a:effectLst/>
                <a:uLnTx/>
                <a:uFillTx/>
                <a:latin typeface="Franklin Gothic Book"/>
                <a:ea typeface="+mn-ea"/>
                <a:cs typeface="+mn-cs"/>
              </a:rPr>
              <a:t> für das Themenspezial-Umfeld auf tagesspiegel.de</a:t>
            </a:r>
          </a:p>
          <a:p>
            <a:pPr marL="285750" marR="0" lvl="0" indent="-285750" algn="l" defTabSz="914400" rtl="0" eaLnBrk="1" fontAlgn="auto" latinLnBrk="0" hangingPunct="1">
              <a:lnSpc>
                <a:spcPts val="1800"/>
              </a:lnSpc>
              <a:spcBef>
                <a:spcPts val="0"/>
              </a:spcBef>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rPr>
              <a:t>Geo-Targeting</a:t>
            </a:r>
            <a:r>
              <a:rPr kumimoji="0" lang="de-DE" sz="1200" b="0" i="0" u="none" strike="noStrike" kern="1200" cap="none" spc="0" normalizeH="0" baseline="0" noProof="0" dirty="0">
                <a:ln>
                  <a:noFill/>
                </a:ln>
                <a:solidFill>
                  <a:prstClr val="black"/>
                </a:solidFill>
                <a:effectLst/>
                <a:uLnTx/>
                <a:uFillTx/>
                <a:latin typeface="Franklin Gothic Book"/>
                <a:ea typeface="+mn-ea"/>
                <a:cs typeface="+mn-cs"/>
              </a:rPr>
              <a:t> nach Wunsch</a:t>
            </a:r>
          </a:p>
          <a:p>
            <a:pPr marL="285750" marR="0" lvl="0" indent="-285750" algn="l" defTabSz="914400" rtl="0" eaLnBrk="1" fontAlgn="auto" latinLnBrk="0" hangingPunct="1">
              <a:lnSpc>
                <a:spcPts val="1800"/>
              </a:lnSpc>
              <a:spcBef>
                <a:spcPts val="0"/>
              </a:spcBef>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rPr>
              <a:t>Mind. 100.000 AIs </a:t>
            </a:r>
            <a:r>
              <a:rPr kumimoji="0" lang="de-DE" sz="1200" b="0" i="0" u="none" strike="noStrike" kern="1200" cap="none" spc="0" normalizeH="0" baseline="0" noProof="0" dirty="0">
                <a:ln>
                  <a:noFill/>
                </a:ln>
                <a:solidFill>
                  <a:prstClr val="black"/>
                </a:solidFill>
                <a:effectLst/>
                <a:uLnTx/>
                <a:uFillTx/>
                <a:latin typeface="Franklin Gothic Book"/>
                <a:ea typeface="+mn-ea"/>
                <a:cs typeface="+mn-cs"/>
              </a:rPr>
              <a:t>je nach Wunschpaket</a:t>
            </a:r>
          </a:p>
          <a:p>
            <a:endParaRPr lang="de-DE" dirty="0"/>
          </a:p>
        </p:txBody>
      </p:sp>
      <p:sp>
        <p:nvSpPr>
          <p:cNvPr id="10" name="Rechteck 9">
            <a:extLst>
              <a:ext uri="{FF2B5EF4-FFF2-40B4-BE49-F238E27FC236}">
                <a16:creationId xmlns:a16="http://schemas.microsoft.com/office/drawing/2014/main" id="{032E80BB-BC83-E43C-5A74-C232CBC5EDDB}"/>
              </a:ext>
            </a:extLst>
          </p:cNvPr>
          <p:cNvSpPr/>
          <p:nvPr/>
        </p:nvSpPr>
        <p:spPr>
          <a:xfrm>
            <a:off x="4511675" y="1184275"/>
            <a:ext cx="7680325" cy="5673725"/>
          </a:xfrm>
          <a:prstGeom prst="rect">
            <a:avLst/>
          </a:prstGeom>
          <a:solidFill>
            <a:srgbClr val="B9D0C8"/>
          </a:solidFill>
        </p:spPr>
        <p:txBody>
          <a:bodyPr vert="horz" lIns="0" tIns="0" rIns="0" bIns="0" rtlCol="0">
            <a:noAutofit/>
          </a:bodyPr>
          <a:lstStyle/>
          <a:p>
            <a:pPr>
              <a:lnSpc>
                <a:spcPts val="2000"/>
              </a:lnSpc>
              <a:spcBef>
                <a:spcPts val="700"/>
              </a:spcBef>
            </a:pPr>
            <a:endParaRPr lang="de-DE" sz="1400">
              <a:solidFill>
                <a:schemeClr val="tx1"/>
              </a:solidFill>
              <a:latin typeface="Franklin Gothic Book" panose="020B0503020102020204" pitchFamily="34" charset="0"/>
            </a:endParaRPr>
          </a:p>
        </p:txBody>
      </p:sp>
      <p:sp>
        <p:nvSpPr>
          <p:cNvPr id="11" name="Textfeld 10">
            <a:extLst>
              <a:ext uri="{FF2B5EF4-FFF2-40B4-BE49-F238E27FC236}">
                <a16:creationId xmlns:a16="http://schemas.microsoft.com/office/drawing/2014/main" id="{E3E74530-3E7C-E20A-4747-491F51E320AF}"/>
              </a:ext>
            </a:extLst>
          </p:cNvPr>
          <p:cNvSpPr txBox="1"/>
          <p:nvPr/>
        </p:nvSpPr>
        <p:spPr>
          <a:xfrm>
            <a:off x="8144759" y="6352878"/>
            <a:ext cx="3789272" cy="200055"/>
          </a:xfrm>
          <a:prstGeom prst="rect">
            <a:avLst/>
          </a:prstGeom>
          <a:noFill/>
        </p:spPr>
        <p:txBody>
          <a:bodyPr wrap="square">
            <a:spAutoFit/>
          </a:bodyPr>
          <a:lstStyle/>
          <a:p>
            <a:r>
              <a:rPr lang="de-DE" sz="700" dirty="0"/>
              <a:t>*Quelle: </a:t>
            </a:r>
            <a:r>
              <a:rPr lang="de-DE" sz="700" dirty="0" err="1"/>
              <a:t>agma</a:t>
            </a:r>
            <a:r>
              <a:rPr lang="de-DE" sz="700" dirty="0"/>
              <a:t> DNA 2025-06, </a:t>
            </a:r>
            <a:r>
              <a:rPr lang="de-DE" sz="700"/>
              <a:t>Monat Juni, </a:t>
            </a:r>
            <a:r>
              <a:rPr lang="de-DE" sz="700" dirty="0"/>
              <a:t>Basis: 16 Jahre und älter</a:t>
            </a:r>
          </a:p>
        </p:txBody>
      </p:sp>
      <p:sp>
        <p:nvSpPr>
          <p:cNvPr id="12" name="Textfeld 11">
            <a:extLst>
              <a:ext uri="{FF2B5EF4-FFF2-40B4-BE49-F238E27FC236}">
                <a16:creationId xmlns:a16="http://schemas.microsoft.com/office/drawing/2014/main" id="{7428D89E-AEBF-5D80-261D-BB49D1E73333}"/>
              </a:ext>
            </a:extLst>
          </p:cNvPr>
          <p:cNvSpPr txBox="1"/>
          <p:nvPr/>
        </p:nvSpPr>
        <p:spPr>
          <a:xfrm>
            <a:off x="7003036" y="1963107"/>
            <a:ext cx="3423430" cy="276999"/>
          </a:xfrm>
          <a:prstGeom prst="rect">
            <a:avLst/>
          </a:prstGeom>
          <a:noFill/>
        </p:spPr>
        <p:txBody>
          <a:bodyPr wrap="square" rtlCol="0">
            <a:spAutoFit/>
          </a:bodyPr>
          <a:lstStyle/>
          <a:p>
            <a:r>
              <a:rPr lang="de-DE" sz="1200" dirty="0">
                <a:latin typeface="+mj-lt"/>
              </a:rPr>
              <a:t>Hier Themenspezial-Umfelder entdecken</a:t>
            </a:r>
          </a:p>
        </p:txBody>
      </p:sp>
      <p:pic>
        <p:nvPicPr>
          <p:cNvPr id="13" name="Grafik 12" descr="Nach rechts zeigender Finger, Handrücken mit einfarbiger Füllung">
            <a:extLst>
              <a:ext uri="{FF2B5EF4-FFF2-40B4-BE49-F238E27FC236}">
                <a16:creationId xmlns:a16="http://schemas.microsoft.com/office/drawing/2014/main" id="{A8E0E647-CB03-E160-205C-2BF2A34F9D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6909" y="1960299"/>
            <a:ext cx="360324" cy="360324"/>
          </a:xfrm>
          <a:prstGeom prst="rect">
            <a:avLst/>
          </a:prstGeom>
        </p:spPr>
      </p:pic>
      <p:pic>
        <p:nvPicPr>
          <p:cNvPr id="14" name="Grafik 13">
            <a:extLst>
              <a:ext uri="{FF2B5EF4-FFF2-40B4-BE49-F238E27FC236}">
                <a16:creationId xmlns:a16="http://schemas.microsoft.com/office/drawing/2014/main" id="{86A18285-1995-445F-8431-851615C30798}"/>
              </a:ext>
            </a:extLst>
          </p:cNvPr>
          <p:cNvPicPr>
            <a:picLocks noChangeAspect="1"/>
          </p:cNvPicPr>
          <p:nvPr/>
        </p:nvPicPr>
        <p:blipFill rotWithShape="1">
          <a:blip r:embed="rId4">
            <a:extLst>
              <a:ext uri="{28A0092B-C50C-407E-A947-70E740481C1C}">
                <a14:useLocalDpi xmlns:a14="http://schemas.microsoft.com/office/drawing/2010/main" val="0"/>
              </a:ext>
            </a:extLst>
          </a:blip>
          <a:srcRect l="2414"/>
          <a:stretch/>
        </p:blipFill>
        <p:spPr>
          <a:xfrm>
            <a:off x="5362888" y="2418029"/>
            <a:ext cx="5561831" cy="3445787"/>
          </a:xfrm>
          <a:prstGeom prst="rect">
            <a:avLst/>
          </a:prstGeom>
        </p:spPr>
      </p:pic>
      <p:pic>
        <p:nvPicPr>
          <p:cNvPr id="15" name="Grafik 14">
            <a:extLst>
              <a:ext uri="{FF2B5EF4-FFF2-40B4-BE49-F238E27FC236}">
                <a16:creationId xmlns:a16="http://schemas.microsoft.com/office/drawing/2014/main" id="{4651DBA6-07FB-B613-D18D-EA6326FE50C5}"/>
              </a:ext>
            </a:extLst>
          </p:cNvPr>
          <p:cNvPicPr>
            <a:picLocks noChangeAspect="1"/>
          </p:cNvPicPr>
          <p:nvPr/>
        </p:nvPicPr>
        <p:blipFill rotWithShape="1">
          <a:blip r:embed="rId5"/>
          <a:srcRect l="4532" t="8874" r="71094" b="18877"/>
          <a:stretch/>
        </p:blipFill>
        <p:spPr>
          <a:xfrm>
            <a:off x="6090094" y="2827121"/>
            <a:ext cx="3733311" cy="2416802"/>
          </a:xfrm>
          <a:prstGeom prst="rect">
            <a:avLst/>
          </a:prstGeom>
        </p:spPr>
      </p:pic>
      <p:grpSp>
        <p:nvGrpSpPr>
          <p:cNvPr id="18" name="Gruppieren 17">
            <a:extLst>
              <a:ext uri="{FF2B5EF4-FFF2-40B4-BE49-F238E27FC236}">
                <a16:creationId xmlns:a16="http://schemas.microsoft.com/office/drawing/2014/main" id="{E036BE29-9946-20AF-1E71-A9E2648432F7}"/>
              </a:ext>
            </a:extLst>
          </p:cNvPr>
          <p:cNvGrpSpPr/>
          <p:nvPr/>
        </p:nvGrpSpPr>
        <p:grpSpPr>
          <a:xfrm>
            <a:off x="4699131" y="1577331"/>
            <a:ext cx="1698770" cy="1351124"/>
            <a:chOff x="5055058" y="5180691"/>
            <a:chExt cx="1698770" cy="1351124"/>
          </a:xfrm>
        </p:grpSpPr>
        <p:sp>
          <p:nvSpPr>
            <p:cNvPr id="19" name="Ellipse 18">
              <a:extLst>
                <a:ext uri="{FF2B5EF4-FFF2-40B4-BE49-F238E27FC236}">
                  <a16:creationId xmlns:a16="http://schemas.microsoft.com/office/drawing/2014/main" id="{E4D78CDF-A509-14A6-81EA-D8031FBC8D97}"/>
                </a:ext>
              </a:extLst>
            </p:cNvPr>
            <p:cNvSpPr/>
            <p:nvPr/>
          </p:nvSpPr>
          <p:spPr>
            <a:xfrm>
              <a:off x="5190492" y="5180691"/>
              <a:ext cx="1370217" cy="135112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1A44930F-B3C9-65E4-82B4-A0C6CF8F29C7}"/>
                </a:ext>
              </a:extLst>
            </p:cNvPr>
            <p:cNvSpPr txBox="1"/>
            <p:nvPr/>
          </p:nvSpPr>
          <p:spPr>
            <a:xfrm>
              <a:off x="5055058" y="5451802"/>
              <a:ext cx="1698770" cy="106695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Abril Text" panose="02000503070000020004" pitchFamily="2" charset="77"/>
                  <a:ea typeface="+mn-ea"/>
                  <a:cs typeface="+mn-cs"/>
                </a:rPr>
                <a:t>9,50 Mio. </a:t>
              </a:r>
            </a:p>
            <a:p>
              <a:pPr marL="0" marR="0" lvl="0" indent="0" algn="ctr" defTabSz="457200" rtl="0" eaLnBrk="1" fontAlgn="auto" latinLnBrk="0" hangingPunct="1">
                <a:lnSpc>
                  <a:spcPts val="1400"/>
                </a:lnSpc>
                <a:buClrTx/>
                <a:buSzTx/>
                <a:buFontTx/>
                <a:buNone/>
                <a:tabLst/>
                <a:defRPr/>
              </a:pPr>
              <a:r>
                <a:rPr kumimoji="0" lang="de-DE" sz="1000" b="0" i="0" u="none" strike="noStrike" kern="1200" cap="none" spc="0" normalizeH="0" baseline="0" noProof="0" dirty="0">
                  <a:ln>
                    <a:noFill/>
                  </a:ln>
                  <a:solidFill>
                    <a:schemeClr val="bg1"/>
                  </a:solidFill>
                  <a:effectLst/>
                  <a:uLnTx/>
                  <a:uFillTx/>
                  <a:ea typeface="+mn-ea"/>
                  <a:cs typeface="+mn-cs"/>
                </a:rPr>
                <a:t>Unique </a:t>
              </a:r>
              <a:r>
                <a:rPr kumimoji="0" lang="de-DE" sz="1000" b="0" i="0" u="none" strike="noStrike" kern="1200" cap="none" spc="0" normalizeH="0" baseline="0" noProof="0" dirty="0" err="1">
                  <a:ln>
                    <a:noFill/>
                  </a:ln>
                  <a:solidFill>
                    <a:schemeClr val="bg1"/>
                  </a:solidFill>
                  <a:effectLst/>
                  <a:uLnTx/>
                  <a:uFillTx/>
                  <a:ea typeface="+mn-ea"/>
                  <a:cs typeface="+mn-cs"/>
                </a:rPr>
                <a:t>User:innen</a:t>
              </a:r>
              <a:r>
                <a:rPr kumimoji="0" lang="de-DE" sz="1000" b="0" i="0" u="none" strike="noStrike" kern="1200" cap="none" spc="0" normalizeH="0" baseline="0" noProof="0" dirty="0">
                  <a:ln>
                    <a:noFill/>
                  </a:ln>
                  <a:solidFill>
                    <a:schemeClr val="bg1"/>
                  </a:solidFill>
                  <a:effectLst/>
                  <a:uLnTx/>
                  <a:uFillTx/>
                  <a:ea typeface="+mn-ea"/>
                  <a:cs typeface="+mn-cs"/>
                </a:rPr>
                <a:t> </a:t>
              </a:r>
            </a:p>
            <a:p>
              <a:pPr marL="0" marR="0" lvl="0" indent="0" algn="ctr" defTabSz="457200" rtl="0" eaLnBrk="1" fontAlgn="auto" latinLnBrk="0" hangingPunct="1">
                <a:lnSpc>
                  <a:spcPts val="1400"/>
                </a:lnSpc>
                <a:buClrTx/>
                <a:buSzTx/>
                <a:buFontTx/>
                <a:buNone/>
                <a:tabLst/>
                <a:defRPr/>
              </a:pPr>
              <a:r>
                <a:rPr kumimoji="0" lang="de-DE" sz="1000" b="0" i="0" u="none" strike="noStrike" kern="1200" cap="none" spc="0" normalizeH="0" baseline="0" noProof="0" dirty="0">
                  <a:ln>
                    <a:noFill/>
                  </a:ln>
                  <a:solidFill>
                    <a:schemeClr val="bg1"/>
                  </a:solidFill>
                  <a:effectLst/>
                  <a:uLnTx/>
                  <a:uFillTx/>
                  <a:ea typeface="+mn-ea"/>
                  <a:cs typeface="+mn-cs"/>
                </a:rPr>
                <a:t>im Monat *</a:t>
              </a:r>
            </a:p>
            <a:p>
              <a:endParaRPr lang="de-DE" dirty="0"/>
            </a:p>
          </p:txBody>
        </p:sp>
      </p:grpSp>
      <p:grpSp>
        <p:nvGrpSpPr>
          <p:cNvPr id="21" name="Gruppieren 20">
            <a:extLst>
              <a:ext uri="{FF2B5EF4-FFF2-40B4-BE49-F238E27FC236}">
                <a16:creationId xmlns:a16="http://schemas.microsoft.com/office/drawing/2014/main" id="{E649CF1F-74FA-DA91-838A-922B0F5FCD2E}"/>
              </a:ext>
            </a:extLst>
          </p:cNvPr>
          <p:cNvGrpSpPr/>
          <p:nvPr/>
        </p:nvGrpSpPr>
        <p:grpSpPr>
          <a:xfrm>
            <a:off x="5440845" y="2827121"/>
            <a:ext cx="1314519" cy="2726749"/>
            <a:chOff x="7218301" y="3060661"/>
            <a:chExt cx="1077292" cy="2416282"/>
          </a:xfrm>
        </p:grpSpPr>
        <p:grpSp>
          <p:nvGrpSpPr>
            <p:cNvPr id="22" name="Gruppieren 21">
              <a:extLst>
                <a:ext uri="{FF2B5EF4-FFF2-40B4-BE49-F238E27FC236}">
                  <a16:creationId xmlns:a16="http://schemas.microsoft.com/office/drawing/2014/main" id="{A32E1D4C-9CB4-3D94-4A65-904C1140B20C}"/>
                </a:ext>
              </a:extLst>
            </p:cNvPr>
            <p:cNvGrpSpPr/>
            <p:nvPr/>
          </p:nvGrpSpPr>
          <p:grpSpPr>
            <a:xfrm>
              <a:off x="7218301" y="3060661"/>
              <a:ext cx="1077292" cy="2416282"/>
              <a:chOff x="7183818" y="3619572"/>
              <a:chExt cx="1077292" cy="2416282"/>
            </a:xfrm>
          </p:grpSpPr>
          <p:sp>
            <p:nvSpPr>
              <p:cNvPr id="24" name="Rechteck 23">
                <a:extLst>
                  <a:ext uri="{FF2B5EF4-FFF2-40B4-BE49-F238E27FC236}">
                    <a16:creationId xmlns:a16="http://schemas.microsoft.com/office/drawing/2014/main" id="{F8509F9A-618D-3CE7-F878-D95766B8EB12}"/>
                  </a:ext>
                </a:extLst>
              </p:cNvPr>
              <p:cNvSpPr/>
              <p:nvPr/>
            </p:nvSpPr>
            <p:spPr>
              <a:xfrm>
                <a:off x="7183818" y="3619572"/>
                <a:ext cx="1077292" cy="2416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descr="Ein Bild, das Text, Screenshot, Flyer, Veröffentlichung enthält.&#10;&#10;Automatisch generierte Beschreibung">
                <a:extLst>
                  <a:ext uri="{FF2B5EF4-FFF2-40B4-BE49-F238E27FC236}">
                    <a16:creationId xmlns:a16="http://schemas.microsoft.com/office/drawing/2014/main" id="{B7631E26-5527-DA83-59EF-A9D7478DA826}"/>
                  </a:ext>
                </a:extLst>
              </p:cNvPr>
              <p:cNvPicPr>
                <a:picLocks noChangeAspect="1"/>
              </p:cNvPicPr>
              <p:nvPr/>
            </p:nvPicPr>
            <p:blipFill rotWithShape="1">
              <a:blip r:embed="rId6"/>
              <a:srcRect l="1" r="1502" b="1502"/>
              <a:stretch/>
            </p:blipFill>
            <p:spPr>
              <a:xfrm>
                <a:off x="7251124" y="3739965"/>
                <a:ext cx="970229" cy="2295889"/>
              </a:xfrm>
              <a:prstGeom prst="rect">
                <a:avLst/>
              </a:prstGeom>
            </p:spPr>
          </p:pic>
        </p:grpSp>
        <p:sp>
          <p:nvSpPr>
            <p:cNvPr id="23" name="Rechteck 22">
              <a:extLst>
                <a:ext uri="{FF2B5EF4-FFF2-40B4-BE49-F238E27FC236}">
                  <a16:creationId xmlns:a16="http://schemas.microsoft.com/office/drawing/2014/main" id="{9DF46C20-4E5E-4074-ACEB-5DBE17547841}"/>
                </a:ext>
              </a:extLst>
            </p:cNvPr>
            <p:cNvSpPr/>
            <p:nvPr/>
          </p:nvSpPr>
          <p:spPr>
            <a:xfrm>
              <a:off x="7293475" y="5258586"/>
              <a:ext cx="886330" cy="18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9" name="Textfeld 28">
            <a:extLst>
              <a:ext uri="{FF2B5EF4-FFF2-40B4-BE49-F238E27FC236}">
                <a16:creationId xmlns:a16="http://schemas.microsoft.com/office/drawing/2014/main" id="{79BF3AC0-6D23-273A-2030-0CB32DDA06FD}"/>
              </a:ext>
            </a:extLst>
          </p:cNvPr>
          <p:cNvSpPr txBox="1"/>
          <p:nvPr/>
        </p:nvSpPr>
        <p:spPr>
          <a:xfrm>
            <a:off x="10226436" y="2664547"/>
            <a:ext cx="1646002" cy="2954655"/>
          </a:xfrm>
          <a:prstGeom prst="rect">
            <a:avLst/>
          </a:prstGeom>
          <a:noFill/>
        </p:spPr>
        <p:txBody>
          <a:bodyPr wrap="square" rtlCol="0">
            <a:spAutoFit/>
          </a:bodyPr>
          <a:lstStyle/>
          <a:p>
            <a:pPr>
              <a:spcAft>
                <a:spcPts val="1200"/>
              </a:spcAft>
            </a:pPr>
            <a:r>
              <a:rPr lang="de-DE" sz="1200" dirty="0">
                <a:latin typeface="Franklin Gothic Demi" panose="020B0703020102020204" pitchFamily="34" charset="0"/>
              </a:rPr>
              <a:t>Immer im richtigen Themenspezial-Umfeld:</a:t>
            </a:r>
          </a:p>
          <a:p>
            <a:pPr>
              <a:spcAft>
                <a:spcPts val="1200"/>
              </a:spcAft>
            </a:pPr>
            <a:r>
              <a:rPr lang="de-DE" sz="1200" dirty="0"/>
              <a:t>Alle digitalen Themenspeziale werden online in einem von acht Themenwelten gebündelt.</a:t>
            </a:r>
          </a:p>
          <a:p>
            <a:pPr>
              <a:spcAft>
                <a:spcPts val="1200"/>
              </a:spcAft>
            </a:pPr>
            <a:r>
              <a:rPr lang="de-DE" sz="1200" dirty="0"/>
              <a:t>Wählen Sie das passende Umfeld für Ihre Kommunikation.</a:t>
            </a:r>
          </a:p>
          <a:p>
            <a:endParaRPr lang="de-DE" sz="1200" dirty="0">
              <a:latin typeface="Franklin Gothic Demi" panose="020B0703020102020204" pitchFamily="34" charset="0"/>
            </a:endParaRPr>
          </a:p>
        </p:txBody>
      </p:sp>
      <p:sp>
        <p:nvSpPr>
          <p:cNvPr id="32" name="Rechteck 31">
            <a:extLst>
              <a:ext uri="{FF2B5EF4-FFF2-40B4-BE49-F238E27FC236}">
                <a16:creationId xmlns:a16="http://schemas.microsoft.com/office/drawing/2014/main" id="{142F4F18-2DAA-9D61-2AE8-BC5044FF9487}"/>
              </a:ext>
            </a:extLst>
          </p:cNvPr>
          <p:cNvSpPr/>
          <p:nvPr/>
        </p:nvSpPr>
        <p:spPr>
          <a:xfrm>
            <a:off x="5487606" y="5558266"/>
            <a:ext cx="1173608" cy="121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Text, Screenshot, Website, Onlinewerbung enthält.&#10;&#10;KI-generierte Inhalte können fehlerhaft sein.">
            <a:extLst>
              <a:ext uri="{FF2B5EF4-FFF2-40B4-BE49-F238E27FC236}">
                <a16:creationId xmlns:a16="http://schemas.microsoft.com/office/drawing/2014/main" id="{F07064E2-ACE1-4E53-5F9D-ECEACDAB20D5}"/>
              </a:ext>
            </a:extLst>
          </p:cNvPr>
          <p:cNvPicPr>
            <a:picLocks noChangeAspect="1"/>
          </p:cNvPicPr>
          <p:nvPr/>
        </p:nvPicPr>
        <p:blipFill>
          <a:blip r:embed="rId7">
            <a:extLst>
              <a:ext uri="{28A0092B-C50C-407E-A947-70E740481C1C}">
                <a14:useLocalDpi xmlns:a14="http://schemas.microsoft.com/office/drawing/2010/main" val="0"/>
              </a:ext>
            </a:extLst>
          </a:blip>
          <a:srcRect t="10768"/>
          <a:stretch/>
        </p:blipFill>
        <p:spPr>
          <a:xfrm>
            <a:off x="5443635" y="3131830"/>
            <a:ext cx="1265707" cy="2447067"/>
          </a:xfrm>
          <a:prstGeom prst="rect">
            <a:avLst/>
          </a:prstGeom>
        </p:spPr>
      </p:pic>
      <p:pic>
        <p:nvPicPr>
          <p:cNvPr id="28" name="Grafik 27" descr="Ein Bild, das Text, Computer, Elektronik, Screenshot enthält.&#10;&#10;KI-generierte Inhalte können fehlerhaft sein.">
            <a:extLst>
              <a:ext uri="{FF2B5EF4-FFF2-40B4-BE49-F238E27FC236}">
                <a16:creationId xmlns:a16="http://schemas.microsoft.com/office/drawing/2014/main" id="{5D86B170-B509-D946-01B8-92D4536CD924}"/>
              </a:ext>
            </a:extLst>
          </p:cNvPr>
          <p:cNvPicPr>
            <a:picLocks noChangeAspect="1"/>
          </p:cNvPicPr>
          <p:nvPr/>
        </p:nvPicPr>
        <p:blipFill>
          <a:blip r:embed="rId8">
            <a:extLst>
              <a:ext uri="{28A0092B-C50C-407E-A947-70E740481C1C}">
                <a14:useLocalDpi xmlns:a14="http://schemas.microsoft.com/office/drawing/2010/main" val="0"/>
              </a:ext>
            </a:extLst>
          </a:blip>
          <a:srcRect t="45995" b="32697"/>
          <a:stretch/>
        </p:blipFill>
        <p:spPr>
          <a:xfrm>
            <a:off x="5440471" y="5025592"/>
            <a:ext cx="1265707" cy="584364"/>
          </a:xfrm>
          <a:prstGeom prst="rect">
            <a:avLst/>
          </a:prstGeom>
        </p:spPr>
      </p:pic>
      <p:pic>
        <p:nvPicPr>
          <p:cNvPr id="16" name="Grafik 15">
            <a:extLst>
              <a:ext uri="{FF2B5EF4-FFF2-40B4-BE49-F238E27FC236}">
                <a16:creationId xmlns:a16="http://schemas.microsoft.com/office/drawing/2014/main" id="{661A0001-F90C-3571-B531-8B2846885975}"/>
              </a:ext>
            </a:extLst>
          </p:cNvPr>
          <p:cNvPicPr preferRelativeResize="0">
            <a:picLocks noChangeAspect="1"/>
          </p:cNvPicPr>
          <p:nvPr/>
        </p:nvPicPr>
        <p:blipFill>
          <a:blip r:embed="rId9">
            <a:extLst>
              <a:ext uri="{28A0092B-C50C-407E-A947-70E740481C1C}">
                <a14:useLocalDpi xmlns:a14="http://schemas.microsoft.com/office/drawing/2010/main" val="0"/>
              </a:ext>
            </a:extLst>
          </a:blip>
          <a:stretch>
            <a:fillRect/>
          </a:stretch>
        </p:blipFill>
        <p:spPr>
          <a:xfrm>
            <a:off x="4981912" y="2568839"/>
            <a:ext cx="2182827" cy="3445787"/>
          </a:xfrm>
          <a:prstGeom prst="rect">
            <a:avLst/>
          </a:prstGeom>
        </p:spPr>
      </p:pic>
      <p:sp>
        <p:nvSpPr>
          <p:cNvPr id="33" name="Rechteck 32">
            <a:extLst>
              <a:ext uri="{FF2B5EF4-FFF2-40B4-BE49-F238E27FC236}">
                <a16:creationId xmlns:a16="http://schemas.microsoft.com/office/drawing/2014/main" id="{1D10E73B-7793-36BD-92AF-4613C6291BC9}"/>
              </a:ext>
            </a:extLst>
          </p:cNvPr>
          <p:cNvSpPr/>
          <p:nvPr/>
        </p:nvSpPr>
        <p:spPr>
          <a:xfrm>
            <a:off x="3713421" y="6416674"/>
            <a:ext cx="282316" cy="2439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ußzeilenplatzhalter 1">
            <a:extLst>
              <a:ext uri="{FF2B5EF4-FFF2-40B4-BE49-F238E27FC236}">
                <a16:creationId xmlns:a16="http://schemas.microsoft.com/office/drawing/2014/main" id="{6903C5F3-45CC-D831-55D7-70B01E352F96}"/>
              </a:ext>
            </a:extLst>
          </p:cNvPr>
          <p:cNvSpPr>
            <a:spLocks noGrp="1"/>
          </p:cNvSpPr>
          <p:nvPr>
            <p:ph type="ftr" sz="quarter" idx="17"/>
          </p:nvPr>
        </p:nvSpPr>
        <p:spPr/>
        <p:txBody>
          <a:bodyPr/>
          <a:lstStyle/>
          <a:p>
            <a:r>
              <a:rPr lang="de-DE"/>
              <a:t>Regionaler Mittelstand</a:t>
            </a:r>
          </a:p>
        </p:txBody>
      </p:sp>
    </p:spTree>
    <p:extLst>
      <p:ext uri="{BB962C8B-B14F-4D97-AF65-F5344CB8AC3E}">
        <p14:creationId xmlns:p14="http://schemas.microsoft.com/office/powerpoint/2010/main" val="2712619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FE8A8A08-E44A-09EB-4A5C-42785D1360F4}"/>
              </a:ext>
            </a:extLst>
          </p:cNvPr>
          <p:cNvSpPr/>
          <p:nvPr/>
        </p:nvSpPr>
        <p:spPr>
          <a:xfrm>
            <a:off x="7220524" y="2289624"/>
            <a:ext cx="4078615" cy="392050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35F2CC2D-89AC-C934-7EA8-AA2AE4619F23}"/>
              </a:ext>
            </a:extLst>
          </p:cNvPr>
          <p:cNvSpPr/>
          <p:nvPr/>
        </p:nvSpPr>
        <p:spPr>
          <a:xfrm>
            <a:off x="3828768" y="2289625"/>
            <a:ext cx="3196384" cy="39206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974F08ED-85B8-AEBE-569F-D6D1350C0AC5}"/>
              </a:ext>
            </a:extLst>
          </p:cNvPr>
          <p:cNvSpPr/>
          <p:nvPr/>
        </p:nvSpPr>
        <p:spPr>
          <a:xfrm>
            <a:off x="752623" y="2289625"/>
            <a:ext cx="2880266" cy="39206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oliennummernplatzhalter 7">
            <a:extLst>
              <a:ext uri="{FF2B5EF4-FFF2-40B4-BE49-F238E27FC236}">
                <a16:creationId xmlns:a16="http://schemas.microsoft.com/office/drawing/2014/main" id="{0A84D915-09C1-998C-3AB1-B04CBFFF37E6}"/>
              </a:ext>
            </a:extLst>
          </p:cNvPr>
          <p:cNvSpPr>
            <a:spLocks noGrp="1"/>
          </p:cNvSpPr>
          <p:nvPr>
            <p:ph type="sldNum" sz="quarter" idx="12"/>
          </p:nvPr>
        </p:nvSpPr>
        <p:spPr/>
        <p:txBody>
          <a:bodyPr/>
          <a:lstStyle/>
          <a:p>
            <a:fld id="{6676FEF2-85C7-4645-99F9-08581CDB22A3}" type="slidenum">
              <a:rPr lang="en-US" smtClean="0"/>
              <a:pPr/>
              <a:t>7</a:t>
            </a:fld>
            <a:endParaRPr lang="en-US"/>
          </a:p>
        </p:txBody>
      </p:sp>
      <p:sp>
        <p:nvSpPr>
          <p:cNvPr id="2" name="Titel 1">
            <a:extLst>
              <a:ext uri="{FF2B5EF4-FFF2-40B4-BE49-F238E27FC236}">
                <a16:creationId xmlns:a16="http://schemas.microsoft.com/office/drawing/2014/main" id="{569B5A21-C3A0-60B4-7B45-05B002E7DAEF}"/>
              </a:ext>
            </a:extLst>
          </p:cNvPr>
          <p:cNvSpPr>
            <a:spLocks noGrp="1"/>
          </p:cNvSpPr>
          <p:nvPr>
            <p:ph type="title"/>
          </p:nvPr>
        </p:nvSpPr>
        <p:spPr>
          <a:xfrm>
            <a:off x="752622" y="776994"/>
            <a:ext cx="8335394" cy="894025"/>
          </a:xfrm>
        </p:spPr>
        <p:txBody>
          <a:bodyPr/>
          <a:lstStyle/>
          <a:p>
            <a:r>
              <a:rPr lang="de-DE" dirty="0"/>
              <a:t>Angebotspakete</a:t>
            </a:r>
            <a:br>
              <a:rPr lang="de-DE" dirty="0"/>
            </a:br>
            <a:r>
              <a:rPr lang="de-DE" dirty="0" err="1"/>
              <a:t>Halfpage</a:t>
            </a:r>
            <a:r>
              <a:rPr lang="de-DE" dirty="0"/>
              <a:t> Ad im Themenspezial-Umfeld</a:t>
            </a:r>
          </a:p>
        </p:txBody>
      </p:sp>
      <p:sp>
        <p:nvSpPr>
          <p:cNvPr id="3" name="Untertitel 2">
            <a:extLst>
              <a:ext uri="{FF2B5EF4-FFF2-40B4-BE49-F238E27FC236}">
                <a16:creationId xmlns:a16="http://schemas.microsoft.com/office/drawing/2014/main" id="{1A776AF6-5A94-A873-0D9D-5BBED296D5F6}"/>
              </a:ext>
            </a:extLst>
          </p:cNvPr>
          <p:cNvSpPr>
            <a:spLocks noGrp="1"/>
          </p:cNvSpPr>
          <p:nvPr>
            <p:ph type="subTitle" idx="14"/>
          </p:nvPr>
        </p:nvSpPr>
        <p:spPr/>
        <p:txBody>
          <a:bodyPr/>
          <a:lstStyle/>
          <a:p>
            <a:r>
              <a:rPr lang="de-DE" sz="1100" dirty="0">
                <a:latin typeface="+mj-lt"/>
              </a:rPr>
              <a:t>Digital-Kampagnen</a:t>
            </a:r>
          </a:p>
        </p:txBody>
      </p:sp>
      <p:sp>
        <p:nvSpPr>
          <p:cNvPr id="19" name="Textplatzhalter 3">
            <a:extLst>
              <a:ext uri="{FF2B5EF4-FFF2-40B4-BE49-F238E27FC236}">
                <a16:creationId xmlns:a16="http://schemas.microsoft.com/office/drawing/2014/main" id="{3B070452-7A29-6F02-7BD4-82608EFA0BEC}"/>
              </a:ext>
            </a:extLst>
          </p:cNvPr>
          <p:cNvSpPr>
            <a:spLocks noGrp="1"/>
          </p:cNvSpPr>
          <p:nvPr>
            <p:ph type="body" sz="quarter" idx="24"/>
          </p:nvPr>
        </p:nvSpPr>
        <p:spPr>
          <a:xfrm>
            <a:off x="4377639" y="6317081"/>
            <a:ext cx="6921500" cy="309563"/>
          </a:xfrm>
        </p:spPr>
        <p:txBody>
          <a:bodyPr>
            <a:noAutofit/>
          </a:bodyPr>
          <a:lstStyle/>
          <a:p>
            <a:r>
              <a:rPr lang="de-DE" dirty="0">
                <a:latin typeface="Franklin Gothic Book" panose="020B0503020102020204" pitchFamily="34" charset="0"/>
              </a:rPr>
              <a:t>Die Preise verstehen sich zzgl. MwSt. und sind AE-fähig, jedoch nicht rabattfähig und nicht rabattbildend.</a:t>
            </a:r>
            <a:r>
              <a:rPr lang="de-DE" altLang="de-DE" sz="700" dirty="0">
                <a:latin typeface="Franklin Gothic Book" panose="020B0503020102020204" pitchFamily="34" charset="0"/>
              </a:rPr>
              <a:t> </a:t>
            </a:r>
            <a:r>
              <a:rPr kumimoji="0" lang="de-DE" altLang="de-DE" sz="700" b="0" i="0" u="none" strike="noStrike" kern="1200" cap="none" spc="0" normalizeH="0" baseline="0" noProof="0" dirty="0">
                <a:ln>
                  <a:noFill/>
                </a:ln>
                <a:effectLst/>
                <a:uLnTx/>
                <a:uFillTx/>
                <a:latin typeface="Franklin Gothic Book" panose="020B0503020102020204" pitchFamily="34" charset="0"/>
                <a:ea typeface="+mn-ea"/>
                <a:cs typeface="+mn-cs"/>
              </a:rPr>
              <a:t>Es gelten die Preisliste Nr. 66a, gültig ab </a:t>
            </a:r>
            <a:r>
              <a:rPr lang="de-DE" altLang="de-DE" sz="700" dirty="0">
                <a:latin typeface="Franklin Gothic Book" panose="020B0503020102020204" pitchFamily="34" charset="0"/>
              </a:rPr>
              <a:t>26.02.</a:t>
            </a:r>
            <a:r>
              <a:rPr kumimoji="0" lang="de-DE" altLang="de-DE" sz="700" b="0" i="0" u="none" strike="noStrike" kern="1200" cap="none" spc="0" normalizeH="0" baseline="0" noProof="0" dirty="0">
                <a:ln>
                  <a:noFill/>
                </a:ln>
                <a:effectLst/>
                <a:uLnTx/>
                <a:uFillTx/>
                <a:latin typeface="Franklin Gothic Book" panose="020B0503020102020204" pitchFamily="34" charset="0"/>
                <a:ea typeface="+mn-ea"/>
                <a:cs typeface="+mn-cs"/>
              </a:rPr>
              <a:t>2025, sowie die AGB des Tagesspiegels: media.tagesspiegel.de/</a:t>
            </a:r>
            <a:r>
              <a:rPr kumimoji="0" lang="de-DE" altLang="de-DE" sz="700" b="0" i="0" u="none" strike="noStrike" kern="1200" cap="none" spc="0" normalizeH="0" baseline="0" noProof="0" dirty="0" err="1">
                <a:ln>
                  <a:noFill/>
                </a:ln>
                <a:effectLst/>
                <a:uLnTx/>
                <a:uFillTx/>
                <a:latin typeface="Franklin Gothic Book" panose="020B0503020102020204" pitchFamily="34" charset="0"/>
                <a:ea typeface="+mn-ea"/>
                <a:cs typeface="+mn-cs"/>
              </a:rPr>
              <a:t>agb</a:t>
            </a:r>
            <a:r>
              <a:rPr kumimoji="0" lang="de-DE" altLang="de-DE" sz="700" b="0" i="0" u="none" strike="noStrike" kern="1200" cap="none" spc="0" normalizeH="0" baseline="0" noProof="0" dirty="0">
                <a:ln>
                  <a:noFill/>
                </a:ln>
                <a:effectLst/>
                <a:uLnTx/>
                <a:uFillTx/>
                <a:latin typeface="Franklin Gothic Book" panose="020B0503020102020204" pitchFamily="34" charset="0"/>
                <a:ea typeface="+mn-ea"/>
                <a:cs typeface="+mn-cs"/>
              </a:rPr>
              <a:t>/.</a:t>
            </a:r>
            <a:r>
              <a:rPr lang="de-DE" sz="700" dirty="0">
                <a:latin typeface="Franklin Gothic Book" panose="020B0503020102020204" pitchFamily="34" charset="0"/>
              </a:rPr>
              <a:t> </a:t>
            </a:r>
          </a:p>
          <a:p>
            <a:r>
              <a:rPr lang="de-DE" dirty="0">
                <a:latin typeface="+mn-lt"/>
                <a:ea typeface="Calibri" panose="020F0502020204030204" pitchFamily="34" charset="0"/>
              </a:rPr>
              <a:t>*</a:t>
            </a:r>
            <a:r>
              <a:rPr lang="de-DE" altLang="de-DE" sz="700" dirty="0">
                <a:latin typeface="Franklin Gothic Book" panose="020B0503020102020204" pitchFamily="34" charset="0"/>
              </a:rPr>
              <a:t>Weitere Formate auf Anfrage</a:t>
            </a:r>
            <a:r>
              <a:rPr lang="de-DE" dirty="0">
                <a:latin typeface="+mn-lt"/>
                <a:ea typeface="Calibri" panose="020F0502020204030204" pitchFamily="34" charset="0"/>
              </a:rPr>
              <a:t>. </a:t>
            </a:r>
            <a:endParaRPr lang="de-DE" dirty="0"/>
          </a:p>
        </p:txBody>
      </p:sp>
      <p:sp>
        <p:nvSpPr>
          <p:cNvPr id="6" name="Textplatzhalter 4">
            <a:extLst>
              <a:ext uri="{FF2B5EF4-FFF2-40B4-BE49-F238E27FC236}">
                <a16:creationId xmlns:a16="http://schemas.microsoft.com/office/drawing/2014/main" id="{4FBE494F-6062-1BCF-2CE4-4DD43B6276B1}"/>
              </a:ext>
            </a:extLst>
          </p:cNvPr>
          <p:cNvSpPr txBox="1">
            <a:spLocks/>
          </p:cNvSpPr>
          <p:nvPr/>
        </p:nvSpPr>
        <p:spPr>
          <a:xfrm>
            <a:off x="956469" y="2758681"/>
            <a:ext cx="2548819" cy="2788665"/>
          </a:xfrm>
          <a:prstGeom prst="rect">
            <a:avLst/>
          </a:prstGeom>
        </p:spPr>
        <p:txBody>
          <a:bodyPr lIns="91440" tIns="45720" rIns="91440" bIns="45720" anchor="t"/>
          <a:lstStyle>
            <a:lvl1pPr marL="0" indent="0" algn="l" defTabSz="914400" rtl="0" eaLnBrk="1" latinLnBrk="0" hangingPunct="1">
              <a:lnSpc>
                <a:spcPct val="100000"/>
              </a:lnSpc>
              <a:spcBef>
                <a:spcPts val="1000"/>
              </a:spcBef>
              <a:buFont typeface="Arial"/>
              <a:buNone/>
              <a:defRPr sz="1600" b="1" i="0" kern="1200">
                <a:solidFill>
                  <a:schemeClr val="tx2"/>
                </a:solidFill>
                <a:latin typeface="Franklin Gothic FS Book" charset="0"/>
                <a:ea typeface="+mn-ea"/>
                <a:cs typeface="+mn-cs"/>
              </a:defRPr>
            </a:lvl1pPr>
            <a:lvl2pPr marL="15875" indent="-3175" algn="l" defTabSz="914400" rtl="0" eaLnBrk="1" latinLnBrk="0" hangingPunct="1">
              <a:lnSpc>
                <a:spcPts val="2000"/>
              </a:lnSpc>
              <a:spcBef>
                <a:spcPts val="500"/>
              </a:spcBef>
              <a:buFont typeface="Arial"/>
              <a:buNone/>
              <a:tabLst/>
              <a:defRPr sz="1400" b="0" i="0" kern="1200" baseline="0">
                <a:solidFill>
                  <a:schemeClr val="tx1"/>
                </a:solidFill>
                <a:latin typeface="Abril Text" charset="0"/>
                <a:ea typeface="Abril Text" charset="0"/>
                <a:cs typeface="Abril Text" charset="0"/>
              </a:defRPr>
            </a:lvl2pPr>
            <a:lvl3pPr marL="15875" indent="-3175" algn="l" defTabSz="914400" rtl="0" eaLnBrk="1" latinLnBrk="0" hangingPunct="1">
              <a:lnSpc>
                <a:spcPts val="1600"/>
              </a:lnSpc>
              <a:spcBef>
                <a:spcPts val="1100"/>
              </a:spcBef>
              <a:buFont typeface="Arial"/>
              <a:buNone/>
              <a:tabLst/>
              <a:defRPr sz="1200" b="1" i="0" kern="1200" baseline="0">
                <a:solidFill>
                  <a:schemeClr val="tx1"/>
                </a:solidFill>
                <a:latin typeface="Franklin Gothic FS Book" charset="0"/>
                <a:ea typeface="+mn-ea"/>
                <a:cs typeface="+mn-cs"/>
              </a:defRPr>
            </a:lvl3pPr>
            <a:lvl4pPr marL="15875" indent="-3175" algn="l" defTabSz="914400" rtl="0" eaLnBrk="1" latinLnBrk="0" hangingPunct="1">
              <a:lnSpc>
                <a:spcPts val="1500"/>
              </a:lnSpc>
              <a:spcBef>
                <a:spcPts val="500"/>
              </a:spcBef>
              <a:buFont typeface="Arial"/>
              <a:buNone/>
              <a:tabLst/>
              <a:defRPr sz="1000" b="0" i="0" kern="1200">
                <a:solidFill>
                  <a:schemeClr val="tx1"/>
                </a:solidFill>
                <a:latin typeface="Franklin Gothic FS Book" charset="0"/>
                <a:ea typeface="+mn-ea"/>
                <a:cs typeface="+mn-cs"/>
              </a:defRPr>
            </a:lvl4pPr>
            <a:lvl5pPr marL="188913" marR="0" indent="-180000" algn="l" defTabSz="914400" rtl="0" eaLnBrk="1" fontAlgn="auto" latinLnBrk="0" hangingPunct="1">
              <a:lnSpc>
                <a:spcPts val="1500"/>
              </a:lnSpc>
              <a:spcBef>
                <a:spcPts val="500"/>
              </a:spcBef>
              <a:spcAft>
                <a:spcPts val="0"/>
              </a:spcAft>
              <a:buClrTx/>
              <a:buSzTx/>
              <a:buFont typeface="Arial"/>
              <a:buChar char="•"/>
              <a:tabLst>
                <a:tab pos="215900" algn="l"/>
              </a:tabLst>
              <a:defRPr sz="1000" b="0" i="0" kern="1200">
                <a:solidFill>
                  <a:schemeClr val="tx1"/>
                </a:solidFill>
                <a:latin typeface="Franklin Gothic FS Book" charset="0"/>
                <a:ea typeface="+mn-ea"/>
                <a:cs typeface="+mn-cs"/>
              </a:defRPr>
            </a:lvl5pPr>
            <a:lvl6pPr marL="360000" marR="0" indent="-180000" algn="l" defTabSz="914400" rtl="0" eaLnBrk="1" fontAlgn="auto" latinLnBrk="0" hangingPunct="1">
              <a:lnSpc>
                <a:spcPts val="1500"/>
              </a:lnSpc>
              <a:spcBef>
                <a:spcPts val="500"/>
              </a:spcBef>
              <a:spcAft>
                <a:spcPts val="0"/>
              </a:spcAft>
              <a:buClrTx/>
              <a:buSzTx/>
              <a:buFont typeface="Arial" charset="0"/>
              <a:buChar char="•"/>
              <a:tabLst/>
              <a:defRPr sz="1000" b="0" i="0" kern="1200">
                <a:solidFill>
                  <a:schemeClr val="tx1"/>
                </a:solidFill>
                <a:latin typeface="Franklin Gothic FS Book" charset="0"/>
                <a:ea typeface="Franklin Gothic FS Book" charset="0"/>
                <a:cs typeface="Franklin Gothic FS Book" charset="0"/>
              </a:defRPr>
            </a:lvl6pPr>
            <a:lvl7pPr marL="12700" marR="0" indent="0" algn="l" defTabSz="914400" rtl="0" eaLnBrk="1" fontAlgn="auto" latinLnBrk="0" hangingPunct="1">
              <a:lnSpc>
                <a:spcPts val="1200"/>
              </a:lnSpc>
              <a:spcBef>
                <a:spcPts val="500"/>
              </a:spcBef>
              <a:spcAft>
                <a:spcPts val="0"/>
              </a:spcAft>
              <a:buClrTx/>
              <a:buSzTx/>
              <a:buFont typeface="Arial" charset="0"/>
              <a:buNone/>
              <a:tabLst/>
              <a:defRPr lang="en-AU" sz="900" b="0" i="0" kern="1200" baseline="0" smtClean="0">
                <a:solidFill>
                  <a:schemeClr val="tx1"/>
                </a:solidFill>
                <a:effectLst/>
                <a:latin typeface="Abril Text" panose="02000503070000020004" pitchFamily="2" charset="77"/>
                <a:ea typeface="Abril Text" panose="02000503070000020004" pitchFamily="2" charset="77"/>
                <a:cs typeface="Abril Text" panose="02000503070000020004" pitchFamily="2" charset="77"/>
              </a:defRPr>
            </a:lvl7pPr>
            <a:lvl8pPr marL="0" indent="0" algn="l" defTabSz="914400" rtl="0" eaLnBrk="1" latinLnBrk="0" hangingPunct="1">
              <a:lnSpc>
                <a:spcPts val="900"/>
              </a:lnSpc>
              <a:spcBef>
                <a:spcPts val="500"/>
              </a:spcBef>
              <a:buFont typeface="Arial" panose="020B0604020202020204" pitchFamily="34" charset="0"/>
              <a:buNone/>
              <a:tabLst/>
              <a:defRPr lang="en-AU" sz="700" b="0" i="0" kern="1200" baseline="0" smtClean="0">
                <a:solidFill>
                  <a:schemeClr val="tx1"/>
                </a:solidFill>
                <a:effectLst/>
                <a:latin typeface="+mn-lt"/>
                <a:ea typeface="Franklin Gothic Medium" panose="020B0603020102020204" pitchFamily="34" charset="0"/>
                <a:cs typeface="Franklin Gothic Medium" panose="020B0603020102020204" pitchFamily="34" charset="0"/>
              </a:defRPr>
            </a:lvl8pPr>
            <a:lvl9pPr marL="36576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700" i="1" kern="1200">
                <a:solidFill>
                  <a:schemeClr val="tx1"/>
                </a:solidFill>
                <a:latin typeface="+mn-lt"/>
                <a:ea typeface="+mn-ea"/>
                <a:cs typeface="+mn-cs"/>
              </a:defRPr>
            </a:lvl9pPr>
          </a:lstStyle>
          <a:p>
            <a:pPr>
              <a:lnSpc>
                <a:spcPts val="1200"/>
              </a:lnSpc>
              <a:spcBef>
                <a:spcPts val="600"/>
              </a:spcBef>
            </a:pPr>
            <a:r>
              <a:rPr lang="de-DE" sz="1200" b="0" dirty="0">
                <a:solidFill>
                  <a:schemeClr val="tx1"/>
                </a:solidFill>
                <a:latin typeface="Franklin Gothic Demi" panose="020B0703020102020204" pitchFamily="34" charset="0"/>
              </a:rPr>
              <a:t>Themenspezial-Umfeld</a:t>
            </a:r>
          </a:p>
          <a:p>
            <a:pPr>
              <a:spcBef>
                <a:spcPts val="600"/>
              </a:spcBef>
              <a:spcAft>
                <a:spcPts val="600"/>
              </a:spcAft>
            </a:pPr>
            <a:r>
              <a:rPr lang="de-DE" sz="1200" b="0" dirty="0" err="1">
                <a:solidFill>
                  <a:schemeClr val="tx1"/>
                </a:solidFill>
                <a:latin typeface="+mn-lt"/>
              </a:rPr>
              <a:t>Halfpage</a:t>
            </a:r>
            <a:r>
              <a:rPr lang="de-DE" sz="1200" b="0" dirty="0">
                <a:solidFill>
                  <a:schemeClr val="tx1"/>
                </a:solidFill>
                <a:latin typeface="+mn-lt"/>
              </a:rPr>
              <a:t> Ad* (Desktop &amp; Mobil) wird in Rotation mit 150.000 AIs im gewünschten Themenspezial-Umfeld und Themenspezial sowie dazu passenden Ressorts auf tagesspiegel.de ausgespielt</a:t>
            </a:r>
          </a:p>
          <a:p>
            <a:pPr>
              <a:spcBef>
                <a:spcPts val="0"/>
              </a:spcBef>
            </a:pPr>
            <a:r>
              <a:rPr lang="de-DE" sz="1400" dirty="0">
                <a:solidFill>
                  <a:schemeClr val="bg1"/>
                </a:solidFill>
              </a:rPr>
              <a:t>Angebotspreis: 2.250 € </a:t>
            </a:r>
          </a:p>
          <a:p>
            <a:pPr>
              <a:spcBef>
                <a:spcPts val="0"/>
              </a:spcBef>
            </a:pPr>
            <a:r>
              <a:rPr lang="de-DE" sz="1200" dirty="0">
                <a:solidFill>
                  <a:schemeClr val="tx1"/>
                </a:solidFill>
              </a:rPr>
              <a:t>1 Woche Laufzeit</a:t>
            </a:r>
          </a:p>
          <a:p>
            <a:pPr>
              <a:lnSpc>
                <a:spcPts val="1680"/>
              </a:lnSpc>
              <a:spcBef>
                <a:spcPts val="600"/>
              </a:spcBef>
              <a:spcAft>
                <a:spcPts val="600"/>
              </a:spcAft>
            </a:pPr>
            <a:endParaRPr lang="de-DE" sz="1200" b="0" dirty="0">
              <a:solidFill>
                <a:schemeClr val="tx1"/>
              </a:solidFill>
              <a:latin typeface="+mn-lt"/>
            </a:endParaRPr>
          </a:p>
          <a:p>
            <a:endParaRPr lang="de-DE" dirty="0"/>
          </a:p>
        </p:txBody>
      </p:sp>
      <p:sp>
        <p:nvSpPr>
          <p:cNvPr id="7" name="Textplatzhalter 6">
            <a:extLst>
              <a:ext uri="{FF2B5EF4-FFF2-40B4-BE49-F238E27FC236}">
                <a16:creationId xmlns:a16="http://schemas.microsoft.com/office/drawing/2014/main" id="{0ACDCC9B-718D-EAC1-E81D-864D2E476D4F}"/>
              </a:ext>
            </a:extLst>
          </p:cNvPr>
          <p:cNvSpPr txBox="1">
            <a:spLocks/>
          </p:cNvSpPr>
          <p:nvPr/>
        </p:nvSpPr>
        <p:spPr>
          <a:xfrm>
            <a:off x="957073" y="2370981"/>
            <a:ext cx="2548215" cy="321471"/>
          </a:xfrm>
          <a:prstGeom prst="rect">
            <a:avLst/>
          </a:prstGeom>
        </p:spPr>
        <p:txBody>
          <a:bodyPr/>
          <a:lstStyle>
            <a:lvl1pPr marL="0" indent="0" algn="l" defTabSz="914400" rtl="0" eaLnBrk="1" latinLnBrk="0" hangingPunct="1">
              <a:lnSpc>
                <a:spcPct val="100000"/>
              </a:lnSpc>
              <a:spcBef>
                <a:spcPts val="1000"/>
              </a:spcBef>
              <a:buFont typeface="Arial"/>
              <a:buNone/>
              <a:defRPr sz="1600" b="1" i="0" kern="1200">
                <a:solidFill>
                  <a:schemeClr val="tx2"/>
                </a:solidFill>
                <a:latin typeface="Franklin Gothic FS Book" charset="0"/>
                <a:ea typeface="+mn-ea"/>
                <a:cs typeface="+mn-cs"/>
              </a:defRPr>
            </a:lvl1pPr>
            <a:lvl2pPr marL="15875" indent="-3175" algn="l" defTabSz="914400" rtl="0" eaLnBrk="1" latinLnBrk="0" hangingPunct="1">
              <a:lnSpc>
                <a:spcPts val="2000"/>
              </a:lnSpc>
              <a:spcBef>
                <a:spcPts val="500"/>
              </a:spcBef>
              <a:buFont typeface="Arial"/>
              <a:buNone/>
              <a:tabLst/>
              <a:defRPr sz="1400" b="0" i="0" kern="1200" baseline="0">
                <a:solidFill>
                  <a:schemeClr val="tx1"/>
                </a:solidFill>
                <a:latin typeface="Abril Text" charset="0"/>
                <a:ea typeface="Abril Text" charset="0"/>
                <a:cs typeface="Abril Text" charset="0"/>
              </a:defRPr>
            </a:lvl2pPr>
            <a:lvl3pPr marL="15875" indent="-3175" algn="l" defTabSz="914400" rtl="0" eaLnBrk="1" latinLnBrk="0" hangingPunct="1">
              <a:lnSpc>
                <a:spcPts val="1600"/>
              </a:lnSpc>
              <a:spcBef>
                <a:spcPts val="1100"/>
              </a:spcBef>
              <a:buFont typeface="Arial"/>
              <a:buNone/>
              <a:tabLst/>
              <a:defRPr sz="1200" b="1" i="0" kern="1200" baseline="0">
                <a:solidFill>
                  <a:schemeClr val="tx1"/>
                </a:solidFill>
                <a:latin typeface="Franklin Gothic FS Book" charset="0"/>
                <a:ea typeface="+mn-ea"/>
                <a:cs typeface="+mn-cs"/>
              </a:defRPr>
            </a:lvl3pPr>
            <a:lvl4pPr marL="15875" indent="-3175" algn="l" defTabSz="914400" rtl="0" eaLnBrk="1" latinLnBrk="0" hangingPunct="1">
              <a:lnSpc>
                <a:spcPts val="1500"/>
              </a:lnSpc>
              <a:spcBef>
                <a:spcPts val="500"/>
              </a:spcBef>
              <a:buFont typeface="Arial"/>
              <a:buNone/>
              <a:tabLst/>
              <a:defRPr sz="1000" b="0" i="0" kern="1200">
                <a:solidFill>
                  <a:schemeClr val="tx1"/>
                </a:solidFill>
                <a:latin typeface="Franklin Gothic FS Book" charset="0"/>
                <a:ea typeface="+mn-ea"/>
                <a:cs typeface="+mn-cs"/>
              </a:defRPr>
            </a:lvl4pPr>
            <a:lvl5pPr marL="188913" marR="0" indent="-180000" algn="l" defTabSz="914400" rtl="0" eaLnBrk="1" fontAlgn="auto" latinLnBrk="0" hangingPunct="1">
              <a:lnSpc>
                <a:spcPts val="1500"/>
              </a:lnSpc>
              <a:spcBef>
                <a:spcPts val="500"/>
              </a:spcBef>
              <a:spcAft>
                <a:spcPts val="0"/>
              </a:spcAft>
              <a:buClrTx/>
              <a:buSzTx/>
              <a:buFont typeface="Arial"/>
              <a:buChar char="•"/>
              <a:tabLst>
                <a:tab pos="215900" algn="l"/>
              </a:tabLst>
              <a:defRPr sz="1000" b="0" i="0" kern="1200">
                <a:solidFill>
                  <a:schemeClr val="tx1"/>
                </a:solidFill>
                <a:latin typeface="Franklin Gothic FS Book" charset="0"/>
                <a:ea typeface="+mn-ea"/>
                <a:cs typeface="+mn-cs"/>
              </a:defRPr>
            </a:lvl5pPr>
            <a:lvl6pPr marL="360000" marR="0" indent="-180000" algn="l" defTabSz="914400" rtl="0" eaLnBrk="1" fontAlgn="auto" latinLnBrk="0" hangingPunct="1">
              <a:lnSpc>
                <a:spcPts val="1500"/>
              </a:lnSpc>
              <a:spcBef>
                <a:spcPts val="500"/>
              </a:spcBef>
              <a:spcAft>
                <a:spcPts val="0"/>
              </a:spcAft>
              <a:buClrTx/>
              <a:buSzTx/>
              <a:buFont typeface="Arial" charset="0"/>
              <a:buChar char="•"/>
              <a:tabLst/>
              <a:defRPr sz="1000" b="0" i="0" kern="1200">
                <a:solidFill>
                  <a:schemeClr val="tx1"/>
                </a:solidFill>
                <a:latin typeface="Franklin Gothic FS Book" charset="0"/>
                <a:ea typeface="Franklin Gothic FS Book" charset="0"/>
                <a:cs typeface="Franklin Gothic FS Book" charset="0"/>
              </a:defRPr>
            </a:lvl6pPr>
            <a:lvl7pPr marL="12700" marR="0" indent="0" algn="l" defTabSz="914400" rtl="0" eaLnBrk="1" fontAlgn="auto" latinLnBrk="0" hangingPunct="1">
              <a:lnSpc>
                <a:spcPts val="1200"/>
              </a:lnSpc>
              <a:spcBef>
                <a:spcPts val="500"/>
              </a:spcBef>
              <a:spcAft>
                <a:spcPts val="0"/>
              </a:spcAft>
              <a:buClrTx/>
              <a:buSzTx/>
              <a:buFont typeface="Arial" charset="0"/>
              <a:buNone/>
              <a:tabLst/>
              <a:defRPr lang="en-AU" sz="900" b="0" i="0" kern="1200" baseline="0" smtClean="0">
                <a:solidFill>
                  <a:schemeClr val="tx1"/>
                </a:solidFill>
                <a:effectLst/>
                <a:latin typeface="Abril Text" panose="02000503070000020004" pitchFamily="2" charset="77"/>
                <a:ea typeface="Abril Text" panose="02000503070000020004" pitchFamily="2" charset="77"/>
                <a:cs typeface="Abril Text" panose="02000503070000020004" pitchFamily="2" charset="77"/>
              </a:defRPr>
            </a:lvl7pPr>
            <a:lvl8pPr marL="0" indent="0" algn="l" defTabSz="914400" rtl="0" eaLnBrk="1" latinLnBrk="0" hangingPunct="1">
              <a:lnSpc>
                <a:spcPts val="900"/>
              </a:lnSpc>
              <a:spcBef>
                <a:spcPts val="500"/>
              </a:spcBef>
              <a:buFont typeface="Arial" panose="020B0604020202020204" pitchFamily="34" charset="0"/>
              <a:buNone/>
              <a:tabLst/>
              <a:defRPr lang="en-AU" sz="700" b="0" i="0" kern="1200" baseline="0" smtClean="0">
                <a:solidFill>
                  <a:schemeClr val="tx1"/>
                </a:solidFill>
                <a:effectLst/>
                <a:latin typeface="+mn-lt"/>
                <a:ea typeface="Franklin Gothic Medium" panose="020B0603020102020204" pitchFamily="34" charset="0"/>
                <a:cs typeface="Franklin Gothic Medium" panose="020B0603020102020204" pitchFamily="34" charset="0"/>
              </a:defRPr>
            </a:lvl8pPr>
            <a:lvl9pPr marL="36576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700" i="1" kern="1200">
                <a:solidFill>
                  <a:schemeClr val="tx1"/>
                </a:solidFill>
                <a:latin typeface="+mn-lt"/>
                <a:ea typeface="+mn-ea"/>
                <a:cs typeface="+mn-cs"/>
              </a:defRPr>
            </a:lvl9pPr>
          </a:lstStyle>
          <a:p>
            <a:r>
              <a:rPr lang="de-DE">
                <a:solidFill>
                  <a:schemeClr val="tx1"/>
                </a:solidFill>
              </a:rPr>
              <a:t>Basic</a:t>
            </a:r>
          </a:p>
        </p:txBody>
      </p:sp>
      <p:sp>
        <p:nvSpPr>
          <p:cNvPr id="10" name="Textplatzhalter 6">
            <a:extLst>
              <a:ext uri="{FF2B5EF4-FFF2-40B4-BE49-F238E27FC236}">
                <a16:creationId xmlns:a16="http://schemas.microsoft.com/office/drawing/2014/main" id="{25705CF7-D551-D7E3-1368-251CA6555E29}"/>
              </a:ext>
            </a:extLst>
          </p:cNvPr>
          <p:cNvSpPr txBox="1">
            <a:spLocks/>
          </p:cNvSpPr>
          <p:nvPr/>
        </p:nvSpPr>
        <p:spPr>
          <a:xfrm>
            <a:off x="4078156" y="2370980"/>
            <a:ext cx="2548215" cy="321471"/>
          </a:xfrm>
          <a:prstGeom prst="rect">
            <a:avLst/>
          </a:prstGeom>
        </p:spPr>
        <p:txBody>
          <a:bodyPr/>
          <a:lstStyle>
            <a:lvl1pPr marL="0" indent="0" algn="l" defTabSz="914400" rtl="0" eaLnBrk="1" latinLnBrk="0" hangingPunct="1">
              <a:lnSpc>
                <a:spcPct val="100000"/>
              </a:lnSpc>
              <a:spcBef>
                <a:spcPts val="1000"/>
              </a:spcBef>
              <a:buFont typeface="Arial"/>
              <a:buNone/>
              <a:defRPr sz="1600" b="1" i="0" kern="1200">
                <a:solidFill>
                  <a:schemeClr val="tx2"/>
                </a:solidFill>
                <a:latin typeface="Franklin Gothic FS Book" charset="0"/>
                <a:ea typeface="+mn-ea"/>
                <a:cs typeface="+mn-cs"/>
              </a:defRPr>
            </a:lvl1pPr>
            <a:lvl2pPr marL="15875" indent="-3175" algn="l" defTabSz="914400" rtl="0" eaLnBrk="1" latinLnBrk="0" hangingPunct="1">
              <a:lnSpc>
                <a:spcPts val="2000"/>
              </a:lnSpc>
              <a:spcBef>
                <a:spcPts val="500"/>
              </a:spcBef>
              <a:buFont typeface="Arial"/>
              <a:buNone/>
              <a:tabLst/>
              <a:defRPr sz="1400" b="0" i="0" kern="1200" baseline="0">
                <a:solidFill>
                  <a:schemeClr val="tx1"/>
                </a:solidFill>
                <a:latin typeface="Abril Text" charset="0"/>
                <a:ea typeface="Abril Text" charset="0"/>
                <a:cs typeface="Abril Text" charset="0"/>
              </a:defRPr>
            </a:lvl2pPr>
            <a:lvl3pPr marL="15875" indent="-3175" algn="l" defTabSz="914400" rtl="0" eaLnBrk="1" latinLnBrk="0" hangingPunct="1">
              <a:lnSpc>
                <a:spcPts val="1600"/>
              </a:lnSpc>
              <a:spcBef>
                <a:spcPts val="1100"/>
              </a:spcBef>
              <a:buFont typeface="Arial"/>
              <a:buNone/>
              <a:tabLst/>
              <a:defRPr sz="1200" b="1" i="0" kern="1200" baseline="0">
                <a:solidFill>
                  <a:schemeClr val="tx1"/>
                </a:solidFill>
                <a:latin typeface="Franklin Gothic FS Book" charset="0"/>
                <a:ea typeface="+mn-ea"/>
                <a:cs typeface="+mn-cs"/>
              </a:defRPr>
            </a:lvl3pPr>
            <a:lvl4pPr marL="15875" indent="-3175" algn="l" defTabSz="914400" rtl="0" eaLnBrk="1" latinLnBrk="0" hangingPunct="1">
              <a:lnSpc>
                <a:spcPts val="1500"/>
              </a:lnSpc>
              <a:spcBef>
                <a:spcPts val="500"/>
              </a:spcBef>
              <a:buFont typeface="Arial"/>
              <a:buNone/>
              <a:tabLst/>
              <a:defRPr sz="1000" b="0" i="0" kern="1200">
                <a:solidFill>
                  <a:schemeClr val="tx1"/>
                </a:solidFill>
                <a:latin typeface="Franklin Gothic FS Book" charset="0"/>
                <a:ea typeface="+mn-ea"/>
                <a:cs typeface="+mn-cs"/>
              </a:defRPr>
            </a:lvl4pPr>
            <a:lvl5pPr marL="188913" marR="0" indent="-180000" algn="l" defTabSz="914400" rtl="0" eaLnBrk="1" fontAlgn="auto" latinLnBrk="0" hangingPunct="1">
              <a:lnSpc>
                <a:spcPts val="1500"/>
              </a:lnSpc>
              <a:spcBef>
                <a:spcPts val="500"/>
              </a:spcBef>
              <a:spcAft>
                <a:spcPts val="0"/>
              </a:spcAft>
              <a:buClrTx/>
              <a:buSzTx/>
              <a:buFont typeface="Arial"/>
              <a:buChar char="•"/>
              <a:tabLst>
                <a:tab pos="215900" algn="l"/>
              </a:tabLst>
              <a:defRPr sz="1000" b="0" i="0" kern="1200">
                <a:solidFill>
                  <a:schemeClr val="tx1"/>
                </a:solidFill>
                <a:latin typeface="Franklin Gothic FS Book" charset="0"/>
                <a:ea typeface="+mn-ea"/>
                <a:cs typeface="+mn-cs"/>
              </a:defRPr>
            </a:lvl5pPr>
            <a:lvl6pPr marL="360000" marR="0" indent="-180000" algn="l" defTabSz="914400" rtl="0" eaLnBrk="1" fontAlgn="auto" latinLnBrk="0" hangingPunct="1">
              <a:lnSpc>
                <a:spcPts val="1500"/>
              </a:lnSpc>
              <a:spcBef>
                <a:spcPts val="500"/>
              </a:spcBef>
              <a:spcAft>
                <a:spcPts val="0"/>
              </a:spcAft>
              <a:buClrTx/>
              <a:buSzTx/>
              <a:buFont typeface="Arial" charset="0"/>
              <a:buChar char="•"/>
              <a:tabLst/>
              <a:defRPr sz="1000" b="0" i="0" kern="1200">
                <a:solidFill>
                  <a:schemeClr val="tx1"/>
                </a:solidFill>
                <a:latin typeface="Franklin Gothic FS Book" charset="0"/>
                <a:ea typeface="Franklin Gothic FS Book" charset="0"/>
                <a:cs typeface="Franklin Gothic FS Book" charset="0"/>
              </a:defRPr>
            </a:lvl6pPr>
            <a:lvl7pPr marL="12700" marR="0" indent="0" algn="l" defTabSz="914400" rtl="0" eaLnBrk="1" fontAlgn="auto" latinLnBrk="0" hangingPunct="1">
              <a:lnSpc>
                <a:spcPts val="1200"/>
              </a:lnSpc>
              <a:spcBef>
                <a:spcPts val="500"/>
              </a:spcBef>
              <a:spcAft>
                <a:spcPts val="0"/>
              </a:spcAft>
              <a:buClrTx/>
              <a:buSzTx/>
              <a:buFont typeface="Arial" charset="0"/>
              <a:buNone/>
              <a:tabLst/>
              <a:defRPr lang="en-AU" sz="900" b="0" i="0" kern="1200" baseline="0" smtClean="0">
                <a:solidFill>
                  <a:schemeClr val="tx1"/>
                </a:solidFill>
                <a:effectLst/>
                <a:latin typeface="Abril Text" panose="02000503070000020004" pitchFamily="2" charset="77"/>
                <a:ea typeface="Abril Text" panose="02000503070000020004" pitchFamily="2" charset="77"/>
                <a:cs typeface="Abril Text" panose="02000503070000020004" pitchFamily="2" charset="77"/>
              </a:defRPr>
            </a:lvl7pPr>
            <a:lvl8pPr marL="0" indent="0" algn="l" defTabSz="914400" rtl="0" eaLnBrk="1" latinLnBrk="0" hangingPunct="1">
              <a:lnSpc>
                <a:spcPts val="900"/>
              </a:lnSpc>
              <a:spcBef>
                <a:spcPts val="500"/>
              </a:spcBef>
              <a:buFont typeface="Arial" panose="020B0604020202020204" pitchFamily="34" charset="0"/>
              <a:buNone/>
              <a:tabLst/>
              <a:defRPr lang="en-AU" sz="700" b="0" i="0" kern="1200" baseline="0" smtClean="0">
                <a:solidFill>
                  <a:schemeClr val="tx1"/>
                </a:solidFill>
                <a:effectLst/>
                <a:latin typeface="+mn-lt"/>
                <a:ea typeface="Franklin Gothic Medium" panose="020B0603020102020204" pitchFamily="34" charset="0"/>
                <a:cs typeface="Franklin Gothic Medium" panose="020B0603020102020204" pitchFamily="34" charset="0"/>
              </a:defRPr>
            </a:lvl8pPr>
            <a:lvl9pPr marL="36576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700" i="1" kern="1200">
                <a:solidFill>
                  <a:schemeClr val="tx1"/>
                </a:solidFill>
                <a:latin typeface="+mn-lt"/>
                <a:ea typeface="+mn-ea"/>
                <a:cs typeface="+mn-cs"/>
              </a:defRPr>
            </a:lvl9pPr>
          </a:lstStyle>
          <a:p>
            <a:r>
              <a:rPr lang="de-DE">
                <a:solidFill>
                  <a:schemeClr val="tx1"/>
                </a:solidFill>
              </a:rPr>
              <a:t>Premium</a:t>
            </a:r>
          </a:p>
        </p:txBody>
      </p:sp>
      <p:sp>
        <p:nvSpPr>
          <p:cNvPr id="11" name="Textplatzhalter 7">
            <a:extLst>
              <a:ext uri="{FF2B5EF4-FFF2-40B4-BE49-F238E27FC236}">
                <a16:creationId xmlns:a16="http://schemas.microsoft.com/office/drawing/2014/main" id="{141348E0-BF40-A550-F32E-E7D0CF918647}"/>
              </a:ext>
            </a:extLst>
          </p:cNvPr>
          <p:cNvSpPr txBox="1">
            <a:spLocks/>
          </p:cNvSpPr>
          <p:nvPr/>
        </p:nvSpPr>
        <p:spPr>
          <a:xfrm>
            <a:off x="4078156" y="2754109"/>
            <a:ext cx="2725316" cy="2788665"/>
          </a:xfrm>
          <a:prstGeom prst="rect">
            <a:avLst/>
          </a:prstGeom>
        </p:spPr>
        <p:txBody>
          <a:bodyPr/>
          <a:lstStyle>
            <a:lvl1pPr marL="0" indent="0" algn="l" defTabSz="914400" rtl="0" eaLnBrk="1" latinLnBrk="0" hangingPunct="1">
              <a:lnSpc>
                <a:spcPct val="100000"/>
              </a:lnSpc>
              <a:spcBef>
                <a:spcPts val="1000"/>
              </a:spcBef>
              <a:buFont typeface="Arial"/>
              <a:buNone/>
              <a:defRPr sz="1600" b="1" i="0" kern="1200">
                <a:solidFill>
                  <a:schemeClr val="tx2"/>
                </a:solidFill>
                <a:latin typeface="Franklin Gothic FS Book" charset="0"/>
                <a:ea typeface="+mn-ea"/>
                <a:cs typeface="+mn-cs"/>
              </a:defRPr>
            </a:lvl1pPr>
            <a:lvl2pPr marL="15875" indent="-3175" algn="l" defTabSz="914400" rtl="0" eaLnBrk="1" latinLnBrk="0" hangingPunct="1">
              <a:lnSpc>
                <a:spcPts val="2000"/>
              </a:lnSpc>
              <a:spcBef>
                <a:spcPts val="500"/>
              </a:spcBef>
              <a:buFont typeface="Arial"/>
              <a:buNone/>
              <a:tabLst/>
              <a:defRPr sz="1400" b="0" i="0" kern="1200" baseline="0">
                <a:solidFill>
                  <a:schemeClr val="tx1"/>
                </a:solidFill>
                <a:latin typeface="Abril Text" charset="0"/>
                <a:ea typeface="Abril Text" charset="0"/>
                <a:cs typeface="Abril Text" charset="0"/>
              </a:defRPr>
            </a:lvl2pPr>
            <a:lvl3pPr marL="15875" indent="-3175" algn="l" defTabSz="914400" rtl="0" eaLnBrk="1" latinLnBrk="0" hangingPunct="1">
              <a:lnSpc>
                <a:spcPts val="1600"/>
              </a:lnSpc>
              <a:spcBef>
                <a:spcPts val="1100"/>
              </a:spcBef>
              <a:buFont typeface="Arial"/>
              <a:buNone/>
              <a:tabLst/>
              <a:defRPr sz="1200" b="1" i="0" kern="1200" baseline="0">
                <a:solidFill>
                  <a:schemeClr val="tx1"/>
                </a:solidFill>
                <a:latin typeface="Franklin Gothic FS Book" charset="0"/>
                <a:ea typeface="+mn-ea"/>
                <a:cs typeface="+mn-cs"/>
              </a:defRPr>
            </a:lvl3pPr>
            <a:lvl4pPr marL="15875" indent="-3175" algn="l" defTabSz="914400" rtl="0" eaLnBrk="1" latinLnBrk="0" hangingPunct="1">
              <a:lnSpc>
                <a:spcPts val="1500"/>
              </a:lnSpc>
              <a:spcBef>
                <a:spcPts val="500"/>
              </a:spcBef>
              <a:buFont typeface="Arial"/>
              <a:buNone/>
              <a:tabLst/>
              <a:defRPr sz="1000" b="0" i="0" kern="1200">
                <a:solidFill>
                  <a:schemeClr val="tx1"/>
                </a:solidFill>
                <a:latin typeface="Franklin Gothic FS Book" charset="0"/>
                <a:ea typeface="+mn-ea"/>
                <a:cs typeface="+mn-cs"/>
              </a:defRPr>
            </a:lvl4pPr>
            <a:lvl5pPr marL="188913" marR="0" indent="-180000" algn="l" defTabSz="914400" rtl="0" eaLnBrk="1" fontAlgn="auto" latinLnBrk="0" hangingPunct="1">
              <a:lnSpc>
                <a:spcPts val="1500"/>
              </a:lnSpc>
              <a:spcBef>
                <a:spcPts val="500"/>
              </a:spcBef>
              <a:spcAft>
                <a:spcPts val="0"/>
              </a:spcAft>
              <a:buClrTx/>
              <a:buSzTx/>
              <a:buFont typeface="Arial"/>
              <a:buChar char="•"/>
              <a:tabLst>
                <a:tab pos="215900" algn="l"/>
              </a:tabLst>
              <a:defRPr sz="1000" b="0" i="0" kern="1200">
                <a:solidFill>
                  <a:schemeClr val="tx1"/>
                </a:solidFill>
                <a:latin typeface="Franklin Gothic FS Book" charset="0"/>
                <a:ea typeface="+mn-ea"/>
                <a:cs typeface="+mn-cs"/>
              </a:defRPr>
            </a:lvl5pPr>
            <a:lvl6pPr marL="360000" marR="0" indent="-180000" algn="l" defTabSz="914400" rtl="0" eaLnBrk="1" fontAlgn="auto" latinLnBrk="0" hangingPunct="1">
              <a:lnSpc>
                <a:spcPts val="1500"/>
              </a:lnSpc>
              <a:spcBef>
                <a:spcPts val="500"/>
              </a:spcBef>
              <a:spcAft>
                <a:spcPts val="0"/>
              </a:spcAft>
              <a:buClrTx/>
              <a:buSzTx/>
              <a:buFont typeface="Arial" charset="0"/>
              <a:buChar char="•"/>
              <a:tabLst/>
              <a:defRPr sz="1000" b="0" i="0" kern="1200">
                <a:solidFill>
                  <a:schemeClr val="tx1"/>
                </a:solidFill>
                <a:latin typeface="Franklin Gothic FS Book" charset="0"/>
                <a:ea typeface="Franklin Gothic FS Book" charset="0"/>
                <a:cs typeface="Franklin Gothic FS Book" charset="0"/>
              </a:defRPr>
            </a:lvl6pPr>
            <a:lvl7pPr marL="12700" marR="0" indent="0" algn="l" defTabSz="914400" rtl="0" eaLnBrk="1" fontAlgn="auto" latinLnBrk="0" hangingPunct="1">
              <a:lnSpc>
                <a:spcPts val="1200"/>
              </a:lnSpc>
              <a:spcBef>
                <a:spcPts val="500"/>
              </a:spcBef>
              <a:spcAft>
                <a:spcPts val="0"/>
              </a:spcAft>
              <a:buClrTx/>
              <a:buSzTx/>
              <a:buFont typeface="Arial" charset="0"/>
              <a:buNone/>
              <a:tabLst/>
              <a:defRPr lang="en-AU" sz="900" b="0" i="0" kern="1200" baseline="0" smtClean="0">
                <a:solidFill>
                  <a:schemeClr val="tx1"/>
                </a:solidFill>
                <a:effectLst/>
                <a:latin typeface="Abril Text" panose="02000503070000020004" pitchFamily="2" charset="77"/>
                <a:ea typeface="Abril Text" panose="02000503070000020004" pitchFamily="2" charset="77"/>
                <a:cs typeface="Abril Text" panose="02000503070000020004" pitchFamily="2" charset="77"/>
              </a:defRPr>
            </a:lvl7pPr>
            <a:lvl8pPr marL="0" indent="0" algn="l" defTabSz="914400" rtl="0" eaLnBrk="1" latinLnBrk="0" hangingPunct="1">
              <a:lnSpc>
                <a:spcPts val="900"/>
              </a:lnSpc>
              <a:spcBef>
                <a:spcPts val="500"/>
              </a:spcBef>
              <a:buFont typeface="Arial" panose="020B0604020202020204" pitchFamily="34" charset="0"/>
              <a:buNone/>
              <a:tabLst/>
              <a:defRPr lang="en-AU" sz="700" b="0" i="0" kern="1200" baseline="0" smtClean="0">
                <a:solidFill>
                  <a:schemeClr val="tx1"/>
                </a:solidFill>
                <a:effectLst/>
                <a:latin typeface="+mn-lt"/>
                <a:ea typeface="Franklin Gothic Medium" panose="020B0603020102020204" pitchFamily="34" charset="0"/>
                <a:cs typeface="Franklin Gothic Medium" panose="020B0603020102020204" pitchFamily="34" charset="0"/>
              </a:defRPr>
            </a:lvl8pPr>
            <a:lvl9pPr marL="36576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700" i="1" kern="1200">
                <a:solidFill>
                  <a:schemeClr val="tx1"/>
                </a:solidFill>
                <a:latin typeface="+mn-lt"/>
                <a:ea typeface="+mn-ea"/>
                <a:cs typeface="+mn-cs"/>
              </a:defRPr>
            </a:lvl9pPr>
          </a:lstStyle>
          <a:p>
            <a:pPr>
              <a:lnSpc>
                <a:spcPts val="1200"/>
              </a:lnSpc>
              <a:spcBef>
                <a:spcPts val="600"/>
              </a:spcBef>
            </a:pPr>
            <a:r>
              <a:rPr lang="de-DE" sz="1200" b="0" dirty="0">
                <a:solidFill>
                  <a:schemeClr val="tx1"/>
                </a:solidFill>
                <a:latin typeface="Franklin Gothic Demi" panose="020B0703020102020204" pitchFamily="34" charset="0"/>
              </a:rPr>
              <a:t>Themenspezial-Umfeld</a:t>
            </a:r>
          </a:p>
          <a:p>
            <a:pPr>
              <a:spcBef>
                <a:spcPts val="600"/>
              </a:spcBef>
              <a:spcAft>
                <a:spcPts val="600"/>
              </a:spcAft>
            </a:pPr>
            <a:r>
              <a:rPr lang="de-DE" sz="1200" b="0" dirty="0" err="1">
                <a:solidFill>
                  <a:schemeClr val="tx1"/>
                </a:solidFill>
                <a:latin typeface="+mn-lt"/>
              </a:rPr>
              <a:t>Halfpage</a:t>
            </a:r>
            <a:r>
              <a:rPr lang="de-DE" sz="1200" b="0" dirty="0">
                <a:solidFill>
                  <a:schemeClr val="tx1"/>
                </a:solidFill>
                <a:latin typeface="+mn-lt"/>
              </a:rPr>
              <a:t> Ad* (Desktop &amp; Mobil) wird in Rotation mit 150.000 AIs im gewünschten Themenspezial-Umfeld und Themenspezial sowie dazu passenden Ressorts auf tagesspiegel.de ausgespielt</a:t>
            </a:r>
          </a:p>
          <a:p>
            <a:pPr>
              <a:spcBef>
                <a:spcPts val="600"/>
              </a:spcBef>
            </a:pPr>
            <a:r>
              <a:rPr lang="de-DE" sz="1200" b="0" dirty="0">
                <a:solidFill>
                  <a:schemeClr val="tx1"/>
                </a:solidFill>
                <a:latin typeface="Franklin Gothic Demi" panose="020B0703020102020204" pitchFamily="34" charset="0"/>
              </a:rPr>
              <a:t>Data Driven Kampagne</a:t>
            </a:r>
          </a:p>
          <a:p>
            <a:pPr>
              <a:spcBef>
                <a:spcPts val="600"/>
              </a:spcBef>
              <a:spcAft>
                <a:spcPts val="600"/>
              </a:spcAft>
            </a:pPr>
            <a:r>
              <a:rPr lang="de-DE" sz="1200" b="0" dirty="0" err="1">
                <a:solidFill>
                  <a:schemeClr val="tx1"/>
                </a:solidFill>
                <a:latin typeface="+mn-lt"/>
              </a:rPr>
              <a:t>Halfpage</a:t>
            </a:r>
            <a:r>
              <a:rPr lang="de-DE" sz="1200" b="0" dirty="0">
                <a:solidFill>
                  <a:schemeClr val="tx1"/>
                </a:solidFill>
                <a:latin typeface="+mn-lt"/>
              </a:rPr>
              <a:t> Ad* mit 150.000 AIs (Desktop &amp; Mobile) im passenden Data Driven Channel inkl. Targeting (gerne prüfen wir Ihre Wunsch-Webseiten)</a:t>
            </a:r>
          </a:p>
          <a:p>
            <a:pPr>
              <a:spcBef>
                <a:spcPts val="0"/>
              </a:spcBef>
            </a:pPr>
            <a:r>
              <a:rPr lang="de-DE" sz="1400" dirty="0">
                <a:solidFill>
                  <a:schemeClr val="bg1"/>
                </a:solidFill>
              </a:rPr>
              <a:t>Angebotspreis: 3.900 €            </a:t>
            </a:r>
          </a:p>
          <a:p>
            <a:pPr>
              <a:spcBef>
                <a:spcPts val="0"/>
              </a:spcBef>
            </a:pPr>
            <a:r>
              <a:rPr lang="de-DE" sz="1200" dirty="0">
                <a:solidFill>
                  <a:schemeClr val="tx1"/>
                </a:solidFill>
              </a:rPr>
              <a:t>2 Wochen Laufzeit</a:t>
            </a:r>
          </a:p>
          <a:p>
            <a:pPr>
              <a:spcBef>
                <a:spcPts val="600"/>
              </a:spcBef>
              <a:spcAft>
                <a:spcPts val="600"/>
              </a:spcAft>
            </a:pPr>
            <a:endParaRPr lang="de-DE" sz="1200" b="0" dirty="0">
              <a:solidFill>
                <a:schemeClr val="tx1"/>
              </a:solidFill>
              <a:latin typeface="+mn-lt"/>
            </a:endParaRPr>
          </a:p>
          <a:p>
            <a:endParaRPr lang="de-DE" dirty="0"/>
          </a:p>
        </p:txBody>
      </p:sp>
      <p:sp>
        <p:nvSpPr>
          <p:cNvPr id="12" name="Textplatzhalter 6">
            <a:extLst>
              <a:ext uri="{FF2B5EF4-FFF2-40B4-BE49-F238E27FC236}">
                <a16:creationId xmlns:a16="http://schemas.microsoft.com/office/drawing/2014/main" id="{AA6F3E68-13CD-B3FB-B67C-C63B556634E2}"/>
              </a:ext>
            </a:extLst>
          </p:cNvPr>
          <p:cNvSpPr txBox="1">
            <a:spLocks/>
          </p:cNvSpPr>
          <p:nvPr/>
        </p:nvSpPr>
        <p:spPr>
          <a:xfrm>
            <a:off x="7476284" y="2370980"/>
            <a:ext cx="2548215" cy="321471"/>
          </a:xfrm>
          <a:prstGeom prst="rect">
            <a:avLst/>
          </a:prstGeom>
        </p:spPr>
        <p:txBody>
          <a:bodyPr/>
          <a:lstStyle>
            <a:lvl1pPr marL="0" indent="0" algn="l" defTabSz="914400" rtl="0" eaLnBrk="1" latinLnBrk="0" hangingPunct="1">
              <a:lnSpc>
                <a:spcPct val="100000"/>
              </a:lnSpc>
              <a:spcBef>
                <a:spcPts val="1000"/>
              </a:spcBef>
              <a:buFont typeface="Arial"/>
              <a:buNone/>
              <a:defRPr sz="1600" b="1" i="0" kern="1200">
                <a:solidFill>
                  <a:schemeClr val="tx2"/>
                </a:solidFill>
                <a:latin typeface="Franklin Gothic FS Book" charset="0"/>
                <a:ea typeface="+mn-ea"/>
                <a:cs typeface="+mn-cs"/>
              </a:defRPr>
            </a:lvl1pPr>
            <a:lvl2pPr marL="15875" indent="-3175" algn="l" defTabSz="914400" rtl="0" eaLnBrk="1" latinLnBrk="0" hangingPunct="1">
              <a:lnSpc>
                <a:spcPts val="2000"/>
              </a:lnSpc>
              <a:spcBef>
                <a:spcPts val="500"/>
              </a:spcBef>
              <a:buFont typeface="Arial"/>
              <a:buNone/>
              <a:tabLst/>
              <a:defRPr sz="1400" b="0" i="0" kern="1200" baseline="0">
                <a:solidFill>
                  <a:schemeClr val="tx1"/>
                </a:solidFill>
                <a:latin typeface="Abril Text" charset="0"/>
                <a:ea typeface="Abril Text" charset="0"/>
                <a:cs typeface="Abril Text" charset="0"/>
              </a:defRPr>
            </a:lvl2pPr>
            <a:lvl3pPr marL="15875" indent="-3175" algn="l" defTabSz="914400" rtl="0" eaLnBrk="1" latinLnBrk="0" hangingPunct="1">
              <a:lnSpc>
                <a:spcPts val="1600"/>
              </a:lnSpc>
              <a:spcBef>
                <a:spcPts val="1100"/>
              </a:spcBef>
              <a:buFont typeface="Arial"/>
              <a:buNone/>
              <a:tabLst/>
              <a:defRPr sz="1200" b="1" i="0" kern="1200" baseline="0">
                <a:solidFill>
                  <a:schemeClr val="tx1"/>
                </a:solidFill>
                <a:latin typeface="Franklin Gothic FS Book" charset="0"/>
                <a:ea typeface="+mn-ea"/>
                <a:cs typeface="+mn-cs"/>
              </a:defRPr>
            </a:lvl3pPr>
            <a:lvl4pPr marL="15875" indent="-3175" algn="l" defTabSz="914400" rtl="0" eaLnBrk="1" latinLnBrk="0" hangingPunct="1">
              <a:lnSpc>
                <a:spcPts val="1500"/>
              </a:lnSpc>
              <a:spcBef>
                <a:spcPts val="500"/>
              </a:spcBef>
              <a:buFont typeface="Arial"/>
              <a:buNone/>
              <a:tabLst/>
              <a:defRPr sz="1000" b="0" i="0" kern="1200">
                <a:solidFill>
                  <a:schemeClr val="tx1"/>
                </a:solidFill>
                <a:latin typeface="Franklin Gothic FS Book" charset="0"/>
                <a:ea typeface="+mn-ea"/>
                <a:cs typeface="+mn-cs"/>
              </a:defRPr>
            </a:lvl4pPr>
            <a:lvl5pPr marL="188913" marR="0" indent="-180000" algn="l" defTabSz="914400" rtl="0" eaLnBrk="1" fontAlgn="auto" latinLnBrk="0" hangingPunct="1">
              <a:lnSpc>
                <a:spcPts val="1500"/>
              </a:lnSpc>
              <a:spcBef>
                <a:spcPts val="500"/>
              </a:spcBef>
              <a:spcAft>
                <a:spcPts val="0"/>
              </a:spcAft>
              <a:buClrTx/>
              <a:buSzTx/>
              <a:buFont typeface="Arial"/>
              <a:buChar char="•"/>
              <a:tabLst>
                <a:tab pos="215900" algn="l"/>
              </a:tabLst>
              <a:defRPr sz="1000" b="0" i="0" kern="1200">
                <a:solidFill>
                  <a:schemeClr val="tx1"/>
                </a:solidFill>
                <a:latin typeface="Franklin Gothic FS Book" charset="0"/>
                <a:ea typeface="+mn-ea"/>
                <a:cs typeface="+mn-cs"/>
              </a:defRPr>
            </a:lvl5pPr>
            <a:lvl6pPr marL="360000" marR="0" indent="-180000" algn="l" defTabSz="914400" rtl="0" eaLnBrk="1" fontAlgn="auto" latinLnBrk="0" hangingPunct="1">
              <a:lnSpc>
                <a:spcPts val="1500"/>
              </a:lnSpc>
              <a:spcBef>
                <a:spcPts val="500"/>
              </a:spcBef>
              <a:spcAft>
                <a:spcPts val="0"/>
              </a:spcAft>
              <a:buClrTx/>
              <a:buSzTx/>
              <a:buFont typeface="Arial" charset="0"/>
              <a:buChar char="•"/>
              <a:tabLst/>
              <a:defRPr sz="1000" b="0" i="0" kern="1200">
                <a:solidFill>
                  <a:schemeClr val="tx1"/>
                </a:solidFill>
                <a:latin typeface="Franklin Gothic FS Book" charset="0"/>
                <a:ea typeface="Franklin Gothic FS Book" charset="0"/>
                <a:cs typeface="Franklin Gothic FS Book" charset="0"/>
              </a:defRPr>
            </a:lvl6pPr>
            <a:lvl7pPr marL="12700" marR="0" indent="0" algn="l" defTabSz="914400" rtl="0" eaLnBrk="1" fontAlgn="auto" latinLnBrk="0" hangingPunct="1">
              <a:lnSpc>
                <a:spcPts val="1200"/>
              </a:lnSpc>
              <a:spcBef>
                <a:spcPts val="500"/>
              </a:spcBef>
              <a:spcAft>
                <a:spcPts val="0"/>
              </a:spcAft>
              <a:buClrTx/>
              <a:buSzTx/>
              <a:buFont typeface="Arial" charset="0"/>
              <a:buNone/>
              <a:tabLst/>
              <a:defRPr lang="en-AU" sz="900" b="0" i="0" kern="1200" baseline="0" smtClean="0">
                <a:solidFill>
                  <a:schemeClr val="tx1"/>
                </a:solidFill>
                <a:effectLst/>
                <a:latin typeface="Abril Text" panose="02000503070000020004" pitchFamily="2" charset="77"/>
                <a:ea typeface="Abril Text" panose="02000503070000020004" pitchFamily="2" charset="77"/>
                <a:cs typeface="Abril Text" panose="02000503070000020004" pitchFamily="2" charset="77"/>
              </a:defRPr>
            </a:lvl7pPr>
            <a:lvl8pPr marL="0" indent="0" algn="l" defTabSz="914400" rtl="0" eaLnBrk="1" latinLnBrk="0" hangingPunct="1">
              <a:lnSpc>
                <a:spcPts val="900"/>
              </a:lnSpc>
              <a:spcBef>
                <a:spcPts val="500"/>
              </a:spcBef>
              <a:buFont typeface="Arial" panose="020B0604020202020204" pitchFamily="34" charset="0"/>
              <a:buNone/>
              <a:tabLst/>
              <a:defRPr lang="en-AU" sz="700" b="0" i="0" kern="1200" baseline="0" smtClean="0">
                <a:solidFill>
                  <a:schemeClr val="tx1"/>
                </a:solidFill>
                <a:effectLst/>
                <a:latin typeface="+mn-lt"/>
                <a:ea typeface="Franklin Gothic Medium" panose="020B0603020102020204" pitchFamily="34" charset="0"/>
                <a:cs typeface="Franklin Gothic Medium" panose="020B0603020102020204" pitchFamily="34" charset="0"/>
              </a:defRPr>
            </a:lvl8pPr>
            <a:lvl9pPr marL="36576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700" i="1" kern="1200">
                <a:solidFill>
                  <a:schemeClr val="tx1"/>
                </a:solidFill>
                <a:latin typeface="+mn-lt"/>
                <a:ea typeface="+mn-ea"/>
                <a:cs typeface="+mn-cs"/>
              </a:defRPr>
            </a:lvl9pPr>
          </a:lstStyle>
          <a:p>
            <a:r>
              <a:rPr lang="de-DE">
                <a:solidFill>
                  <a:schemeClr val="tx1"/>
                </a:solidFill>
              </a:rPr>
              <a:t>Premium Plus</a:t>
            </a:r>
          </a:p>
        </p:txBody>
      </p:sp>
      <p:sp>
        <p:nvSpPr>
          <p:cNvPr id="14" name="Textfeld 13">
            <a:extLst>
              <a:ext uri="{FF2B5EF4-FFF2-40B4-BE49-F238E27FC236}">
                <a16:creationId xmlns:a16="http://schemas.microsoft.com/office/drawing/2014/main" id="{95DA9D2C-7ABC-F0BA-9CD4-94FF7AB5997C}"/>
              </a:ext>
            </a:extLst>
          </p:cNvPr>
          <p:cNvSpPr txBox="1"/>
          <p:nvPr/>
        </p:nvSpPr>
        <p:spPr>
          <a:xfrm>
            <a:off x="7476283" y="2747767"/>
            <a:ext cx="3724373" cy="3631763"/>
          </a:xfrm>
          <a:prstGeom prst="rect">
            <a:avLst/>
          </a:prstGeom>
          <a:noFill/>
        </p:spPr>
        <p:txBody>
          <a:bodyPr wrap="square">
            <a:spAutoFit/>
          </a:bodyPr>
          <a:lstStyle/>
          <a:p>
            <a:pPr>
              <a:lnSpc>
                <a:spcPts val="1200"/>
              </a:lnSpc>
              <a:spcBef>
                <a:spcPts val="600"/>
              </a:spcBef>
            </a:pPr>
            <a:r>
              <a:rPr lang="de-DE" sz="1200" b="0" dirty="0">
                <a:solidFill>
                  <a:schemeClr val="tx1"/>
                </a:solidFill>
                <a:latin typeface="Franklin Gothic Demi" panose="020B0703020102020204" pitchFamily="34" charset="0"/>
              </a:rPr>
              <a:t>Themenspezial-Umfeld</a:t>
            </a:r>
          </a:p>
          <a:p>
            <a:pPr>
              <a:spcBef>
                <a:spcPts val="600"/>
              </a:spcBef>
              <a:spcAft>
                <a:spcPts val="600"/>
              </a:spcAft>
            </a:pPr>
            <a:r>
              <a:rPr lang="de-DE" sz="1200" b="0" dirty="0" err="1">
                <a:solidFill>
                  <a:schemeClr val="tx1"/>
                </a:solidFill>
                <a:latin typeface="+mn-lt"/>
              </a:rPr>
              <a:t>Halfpage</a:t>
            </a:r>
            <a:r>
              <a:rPr lang="de-DE" sz="1200" b="0" dirty="0">
                <a:solidFill>
                  <a:schemeClr val="tx1"/>
                </a:solidFill>
                <a:latin typeface="+mn-lt"/>
              </a:rPr>
              <a:t> Ad* (Desktop &amp; Mobil) wird in Rotation mit 150.000 AIs im gewünschten Themenspezial-Umfeld und Themenspezial sowie dazu passenden Ressorts auf tagesspiegel.de ausgespielt</a:t>
            </a:r>
          </a:p>
          <a:p>
            <a:pPr>
              <a:spcBef>
                <a:spcPts val="600"/>
              </a:spcBef>
            </a:pPr>
            <a:r>
              <a:rPr lang="de-DE" sz="1200" dirty="0">
                <a:latin typeface="Franklin Gothic Demi" panose="020B0703020102020204" pitchFamily="34" charset="0"/>
              </a:rPr>
              <a:t>Data Driven Kampagne</a:t>
            </a:r>
          </a:p>
          <a:p>
            <a:pPr>
              <a:spcBef>
                <a:spcPts val="600"/>
              </a:spcBef>
              <a:spcAft>
                <a:spcPts val="600"/>
              </a:spcAft>
            </a:pPr>
            <a:r>
              <a:rPr lang="de-DE" sz="1200" dirty="0" err="1"/>
              <a:t>Halfpage</a:t>
            </a:r>
            <a:r>
              <a:rPr lang="de-DE" sz="1200" dirty="0"/>
              <a:t> Ad* mit 150.000 AIs (Desktop &amp; Mobile) im passenden Data Driven Channel inkl. Targeting (gerne prüfen wir Ihre Wunsch-Webseiten)</a:t>
            </a:r>
          </a:p>
          <a:p>
            <a:pPr>
              <a:spcBef>
                <a:spcPts val="600"/>
              </a:spcBef>
            </a:pPr>
            <a:r>
              <a:rPr lang="de-DE" sz="1200" dirty="0">
                <a:latin typeface="Franklin Gothic Demi" panose="020B0703020102020204" pitchFamily="34" charset="0"/>
              </a:rPr>
              <a:t>Native Hub Basic </a:t>
            </a:r>
          </a:p>
          <a:p>
            <a:pPr>
              <a:spcBef>
                <a:spcPts val="600"/>
              </a:spcBef>
              <a:spcAft>
                <a:spcPts val="600"/>
              </a:spcAft>
            </a:pPr>
            <a:r>
              <a:rPr lang="de-DE" sz="1200" dirty="0"/>
              <a:t>inkl. Native Teaser in der gewünschten Themenspezial-Rubrik und auf tagesspiegel.de mit 360.000 AIs</a:t>
            </a:r>
          </a:p>
          <a:p>
            <a:pPr defTabSz="914400"/>
            <a:r>
              <a:rPr lang="de-DE" sz="1400" b="1" dirty="0">
                <a:solidFill>
                  <a:schemeClr val="bg1"/>
                </a:solidFill>
                <a:latin typeface="Franklin Gothic FS Book" charset="0"/>
              </a:rPr>
              <a:t>Angebotspreis: 14.990 €</a:t>
            </a:r>
          </a:p>
          <a:p>
            <a:pPr defTabSz="914400"/>
            <a:r>
              <a:rPr lang="de-DE" sz="1200" b="1" dirty="0">
                <a:latin typeface="Franklin Gothic FS Book" charset="0"/>
              </a:rPr>
              <a:t>4 Wochen Laufzeit</a:t>
            </a:r>
          </a:p>
          <a:p>
            <a:pPr>
              <a:spcBef>
                <a:spcPts val="600"/>
              </a:spcBef>
              <a:spcAft>
                <a:spcPts val="600"/>
              </a:spcAft>
            </a:pPr>
            <a:endParaRPr lang="de-DE" sz="1200" dirty="0"/>
          </a:p>
        </p:txBody>
      </p:sp>
      <p:grpSp>
        <p:nvGrpSpPr>
          <p:cNvPr id="22" name="Gruppieren 21">
            <a:extLst>
              <a:ext uri="{FF2B5EF4-FFF2-40B4-BE49-F238E27FC236}">
                <a16:creationId xmlns:a16="http://schemas.microsoft.com/office/drawing/2014/main" id="{AB129939-F840-C8CB-DCD9-B279718A4B41}"/>
              </a:ext>
            </a:extLst>
          </p:cNvPr>
          <p:cNvGrpSpPr/>
          <p:nvPr/>
        </p:nvGrpSpPr>
        <p:grpSpPr>
          <a:xfrm>
            <a:off x="956469" y="4865812"/>
            <a:ext cx="1626294" cy="1150590"/>
            <a:chOff x="974753" y="4954419"/>
            <a:chExt cx="1626294" cy="1150590"/>
          </a:xfrm>
        </p:grpSpPr>
        <p:pic>
          <p:nvPicPr>
            <p:cNvPr id="21" name="Grafik 20" descr="Ein Bild, das Text, Zeitung, Screenshot enthält.&#10;&#10;Automatisch generierte Beschreibung">
              <a:extLst>
                <a:ext uri="{FF2B5EF4-FFF2-40B4-BE49-F238E27FC236}">
                  <a16:creationId xmlns:a16="http://schemas.microsoft.com/office/drawing/2014/main" id="{E99EE1DA-A239-72B9-2CEC-431BC488F964}"/>
                </a:ext>
              </a:extLst>
            </p:cNvPr>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12605" y="4716567"/>
              <a:ext cx="1150590" cy="1626294"/>
            </a:xfrm>
            <a:prstGeom prst="rect">
              <a:avLst/>
            </a:prstGeom>
          </p:spPr>
        </p:pic>
        <p:grpSp>
          <p:nvGrpSpPr>
            <p:cNvPr id="20" name="Gruppieren 19">
              <a:extLst>
                <a:ext uri="{FF2B5EF4-FFF2-40B4-BE49-F238E27FC236}">
                  <a16:creationId xmlns:a16="http://schemas.microsoft.com/office/drawing/2014/main" id="{1B7DA8AE-8891-E591-524A-954D17E8B31D}"/>
                </a:ext>
              </a:extLst>
            </p:cNvPr>
            <p:cNvGrpSpPr>
              <a:grpSpLocks noChangeAspect="1"/>
            </p:cNvGrpSpPr>
            <p:nvPr/>
          </p:nvGrpSpPr>
          <p:grpSpPr>
            <a:xfrm>
              <a:off x="1149790" y="5108168"/>
              <a:ext cx="1341121" cy="832533"/>
              <a:chOff x="1009293" y="4478373"/>
              <a:chExt cx="2530090" cy="1570615"/>
            </a:xfrm>
          </p:grpSpPr>
          <p:pic>
            <p:nvPicPr>
              <p:cNvPr id="4" name="Grafik 3">
                <a:hlinkClick r:id="rId3"/>
                <a:extLst>
                  <a:ext uri="{FF2B5EF4-FFF2-40B4-BE49-F238E27FC236}">
                    <a16:creationId xmlns:a16="http://schemas.microsoft.com/office/drawing/2014/main" id="{87E4CBA5-D12F-12F2-8FDB-6F1EE7EF7D7E}"/>
                  </a:ext>
                </a:extLst>
              </p:cNvPr>
              <p:cNvPicPr>
                <a:picLocks noChangeAspect="1"/>
              </p:cNvPicPr>
              <p:nvPr/>
            </p:nvPicPr>
            <p:blipFill rotWithShape="1">
              <a:blip r:embed="rId4"/>
              <a:srcRect l="58428" t="16098" r="9053" b="5695"/>
              <a:stretch/>
            </p:blipFill>
            <p:spPr>
              <a:xfrm>
                <a:off x="1009293" y="4478373"/>
                <a:ext cx="2530090" cy="1570615"/>
              </a:xfrm>
              <a:prstGeom prst="rect">
                <a:avLst/>
              </a:prstGeom>
            </p:spPr>
          </p:pic>
          <p:sp>
            <p:nvSpPr>
              <p:cNvPr id="16" name="Rechteck 15">
                <a:extLst>
                  <a:ext uri="{FF2B5EF4-FFF2-40B4-BE49-F238E27FC236}">
                    <a16:creationId xmlns:a16="http://schemas.microsoft.com/office/drawing/2014/main" id="{1ACEAF51-2025-E718-9A4D-E58F83D4C092}"/>
                  </a:ext>
                </a:extLst>
              </p:cNvPr>
              <p:cNvSpPr/>
              <p:nvPr/>
            </p:nvSpPr>
            <p:spPr>
              <a:xfrm>
                <a:off x="1022187" y="4480105"/>
                <a:ext cx="474414" cy="98254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270BEC80-C645-48E9-3C80-40DA7F8F7866}"/>
                  </a:ext>
                </a:extLst>
              </p:cNvPr>
              <p:cNvSpPr/>
              <p:nvPr/>
            </p:nvSpPr>
            <p:spPr>
              <a:xfrm>
                <a:off x="3029764" y="4480105"/>
                <a:ext cx="474414" cy="98254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9" name="Ellipse 8">
            <a:extLst>
              <a:ext uri="{FF2B5EF4-FFF2-40B4-BE49-F238E27FC236}">
                <a16:creationId xmlns:a16="http://schemas.microsoft.com/office/drawing/2014/main" id="{D0FA11D6-62C0-6722-6EE2-E08C2606925F}"/>
              </a:ext>
            </a:extLst>
          </p:cNvPr>
          <p:cNvSpPr/>
          <p:nvPr/>
        </p:nvSpPr>
        <p:spPr>
          <a:xfrm>
            <a:off x="10771873" y="2042510"/>
            <a:ext cx="935893" cy="95180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 name="Gruppieren 22">
            <a:extLst>
              <a:ext uri="{FF2B5EF4-FFF2-40B4-BE49-F238E27FC236}">
                <a16:creationId xmlns:a16="http://schemas.microsoft.com/office/drawing/2014/main" id="{1535B12B-660D-2BF4-51AE-E843D5531258}"/>
              </a:ext>
            </a:extLst>
          </p:cNvPr>
          <p:cNvGrpSpPr/>
          <p:nvPr/>
        </p:nvGrpSpPr>
        <p:grpSpPr>
          <a:xfrm>
            <a:off x="6019538" y="2042510"/>
            <a:ext cx="1231180" cy="1153617"/>
            <a:chOff x="5295885" y="4191875"/>
            <a:chExt cx="1698770" cy="1633574"/>
          </a:xfrm>
        </p:grpSpPr>
        <p:sp>
          <p:nvSpPr>
            <p:cNvPr id="27" name="Ellipse 26">
              <a:extLst>
                <a:ext uri="{FF2B5EF4-FFF2-40B4-BE49-F238E27FC236}">
                  <a16:creationId xmlns:a16="http://schemas.microsoft.com/office/drawing/2014/main" id="{4A75CD40-88D4-A405-ED9C-6B172D08EDA1}"/>
                </a:ext>
              </a:extLst>
            </p:cNvPr>
            <p:cNvSpPr/>
            <p:nvPr/>
          </p:nvSpPr>
          <p:spPr>
            <a:xfrm>
              <a:off x="5503307" y="4191875"/>
              <a:ext cx="1291336" cy="13477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C997C950-4A32-38EE-A36F-BB96CD75CA35}"/>
                </a:ext>
              </a:extLst>
            </p:cNvPr>
            <p:cNvSpPr txBox="1"/>
            <p:nvPr/>
          </p:nvSpPr>
          <p:spPr>
            <a:xfrm>
              <a:off x="5295885" y="4256476"/>
              <a:ext cx="1698770" cy="15689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dirty="0">
                  <a:solidFill>
                    <a:schemeClr val="bg1"/>
                  </a:solidFill>
                  <a:latin typeface="Abril Text" panose="02000503070000020004" pitchFamily="2" charset="77"/>
                </a:rPr>
                <a:t>über </a:t>
              </a:r>
            </a:p>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dirty="0">
                  <a:solidFill>
                    <a:schemeClr val="bg1"/>
                  </a:solidFill>
                  <a:latin typeface="Abril Text" panose="02000503070000020004" pitchFamily="2" charset="77"/>
                </a:rPr>
                <a:t>tages-spiegel.de hinaus</a:t>
              </a:r>
              <a:endParaRPr kumimoji="0" lang="de-DE" sz="1200" b="0" i="0" u="none" strike="noStrike" kern="1200" cap="none" spc="0" normalizeH="0" baseline="0" noProof="0" dirty="0">
                <a:ln>
                  <a:noFill/>
                </a:ln>
                <a:solidFill>
                  <a:schemeClr val="bg1"/>
                </a:solidFill>
                <a:effectLst/>
                <a:uLnTx/>
                <a:uFillTx/>
                <a:ea typeface="+mn-ea"/>
                <a:cs typeface="+mn-cs"/>
              </a:endParaRPr>
            </a:p>
            <a:p>
              <a:endParaRPr lang="de-DE" dirty="0"/>
            </a:p>
          </p:txBody>
        </p:sp>
      </p:grpSp>
      <p:grpSp>
        <p:nvGrpSpPr>
          <p:cNvPr id="29" name="Gruppieren 28">
            <a:extLst>
              <a:ext uri="{FF2B5EF4-FFF2-40B4-BE49-F238E27FC236}">
                <a16:creationId xmlns:a16="http://schemas.microsoft.com/office/drawing/2014/main" id="{9A2EF7A7-DD0C-2C94-7BB2-588D8C592E10}"/>
              </a:ext>
            </a:extLst>
          </p:cNvPr>
          <p:cNvGrpSpPr/>
          <p:nvPr/>
        </p:nvGrpSpPr>
        <p:grpSpPr>
          <a:xfrm>
            <a:off x="2621411" y="2000803"/>
            <a:ext cx="1231180" cy="1035218"/>
            <a:chOff x="5285296" y="4191875"/>
            <a:chExt cx="1698770" cy="1465917"/>
          </a:xfrm>
        </p:grpSpPr>
        <p:sp>
          <p:nvSpPr>
            <p:cNvPr id="30" name="Ellipse 29">
              <a:extLst>
                <a:ext uri="{FF2B5EF4-FFF2-40B4-BE49-F238E27FC236}">
                  <a16:creationId xmlns:a16="http://schemas.microsoft.com/office/drawing/2014/main" id="{8C79D2C9-2931-EC01-FE02-0941191AA1DE}"/>
                </a:ext>
              </a:extLst>
            </p:cNvPr>
            <p:cNvSpPr/>
            <p:nvPr/>
          </p:nvSpPr>
          <p:spPr>
            <a:xfrm>
              <a:off x="5503307" y="4191875"/>
              <a:ext cx="1291336" cy="13477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FF357D87-9276-F72B-2874-7871F99F40A1}"/>
                </a:ext>
              </a:extLst>
            </p:cNvPr>
            <p:cNvSpPr txBox="1"/>
            <p:nvPr/>
          </p:nvSpPr>
          <p:spPr>
            <a:xfrm>
              <a:off x="5285296" y="4350314"/>
              <a:ext cx="1698770" cy="130747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bg1"/>
                  </a:solidFill>
                  <a:effectLst/>
                  <a:uLnTx/>
                  <a:uFillTx/>
                  <a:latin typeface="Abril Text" panose="02000503070000020004" pitchFamily="2" charset="77"/>
                  <a:ea typeface="+mn-ea"/>
                  <a:cs typeface="+mn-cs"/>
                </a:rPr>
                <a:t>auf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bg1"/>
                  </a:solidFill>
                  <a:effectLst/>
                  <a:uLnTx/>
                  <a:uFillTx/>
                  <a:latin typeface="Abril Text" panose="02000503070000020004" pitchFamily="2" charset="77"/>
                  <a:ea typeface="+mn-ea"/>
                  <a:cs typeface="+mn-cs"/>
                </a:rPr>
                <a:t>tages-spiegel.de</a:t>
              </a:r>
              <a:endParaRPr kumimoji="0" lang="de-DE" sz="1200" b="0" i="0" u="none" strike="noStrike" kern="1200" cap="none" spc="0" normalizeH="0" baseline="0" noProof="0" dirty="0">
                <a:ln>
                  <a:noFill/>
                </a:ln>
                <a:solidFill>
                  <a:schemeClr val="bg1"/>
                </a:solidFill>
                <a:effectLst/>
                <a:uLnTx/>
                <a:uFillTx/>
                <a:ea typeface="+mn-ea"/>
                <a:cs typeface="+mn-cs"/>
              </a:endParaRPr>
            </a:p>
            <a:p>
              <a:endParaRPr lang="de-DE" dirty="0"/>
            </a:p>
          </p:txBody>
        </p:sp>
      </p:grpSp>
      <p:sp>
        <p:nvSpPr>
          <p:cNvPr id="32" name="Textfeld 31">
            <a:extLst>
              <a:ext uri="{FF2B5EF4-FFF2-40B4-BE49-F238E27FC236}">
                <a16:creationId xmlns:a16="http://schemas.microsoft.com/office/drawing/2014/main" id="{35EFDDEB-0218-CFB3-CF2E-AD61C538508C}"/>
              </a:ext>
            </a:extLst>
          </p:cNvPr>
          <p:cNvSpPr txBox="1"/>
          <p:nvPr/>
        </p:nvSpPr>
        <p:spPr>
          <a:xfrm>
            <a:off x="10634308" y="2083884"/>
            <a:ext cx="123118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dirty="0">
                <a:solidFill>
                  <a:schemeClr val="bg1"/>
                </a:solidFill>
                <a:latin typeface="Abril Text" panose="02000503070000020004" pitchFamily="2" charset="77"/>
              </a:rPr>
              <a:t>über </a:t>
            </a:r>
          </a:p>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dirty="0">
                <a:solidFill>
                  <a:schemeClr val="bg1"/>
                </a:solidFill>
                <a:latin typeface="Abril Text" panose="02000503070000020004" pitchFamily="2" charset="77"/>
              </a:rPr>
              <a:t>tages-spiegel.de hinaus</a:t>
            </a:r>
            <a:endParaRPr kumimoji="0" lang="de-DE" sz="1200" b="0" i="0" u="none" strike="noStrike" kern="1200" cap="none" spc="0" normalizeH="0" baseline="0" noProof="0" dirty="0">
              <a:ln>
                <a:noFill/>
              </a:ln>
              <a:solidFill>
                <a:schemeClr val="bg1"/>
              </a:solidFill>
              <a:effectLst/>
              <a:uLnTx/>
              <a:uFillTx/>
              <a:ea typeface="+mn-ea"/>
              <a:cs typeface="+mn-cs"/>
            </a:endParaRPr>
          </a:p>
          <a:p>
            <a:endParaRPr lang="de-DE" dirty="0"/>
          </a:p>
        </p:txBody>
      </p:sp>
      <p:sp>
        <p:nvSpPr>
          <p:cNvPr id="5" name="Fußzeilenplatzhalter 4">
            <a:extLst>
              <a:ext uri="{FF2B5EF4-FFF2-40B4-BE49-F238E27FC236}">
                <a16:creationId xmlns:a16="http://schemas.microsoft.com/office/drawing/2014/main" id="{8D9CF42B-76F7-32D3-05B9-A0031AB1BB18}"/>
              </a:ext>
            </a:extLst>
          </p:cNvPr>
          <p:cNvSpPr>
            <a:spLocks noGrp="1"/>
          </p:cNvSpPr>
          <p:nvPr>
            <p:ph type="ftr" sz="quarter" idx="11"/>
          </p:nvPr>
        </p:nvSpPr>
        <p:spPr/>
        <p:txBody>
          <a:bodyPr/>
          <a:lstStyle/>
          <a:p>
            <a:r>
              <a:rPr lang="en-US"/>
              <a:t>Regionaler Mittelstand</a:t>
            </a:r>
          </a:p>
        </p:txBody>
      </p:sp>
    </p:spTree>
    <p:extLst>
      <p:ext uri="{BB962C8B-B14F-4D97-AF65-F5344CB8AC3E}">
        <p14:creationId xmlns:p14="http://schemas.microsoft.com/office/powerpoint/2010/main" val="1234585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190">
            <a:extLst>
              <a:ext uri="{FF2B5EF4-FFF2-40B4-BE49-F238E27FC236}">
                <a16:creationId xmlns:a16="http://schemas.microsoft.com/office/drawing/2014/main" id="{CCA13DC0-6C37-4F20-A0D5-61BE66CB6E54}"/>
              </a:ext>
            </a:extLst>
          </p:cNvPr>
          <p:cNvSpPr>
            <a:spLocks noChangeArrowheads="1"/>
          </p:cNvSpPr>
          <p:nvPr/>
        </p:nvSpPr>
        <p:spPr bwMode="auto">
          <a:xfrm>
            <a:off x="7604378" y="1642172"/>
            <a:ext cx="1373998" cy="1898112"/>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de-DE" altLang="de-DE" sz="1000">
              <a:latin typeface="Univers 45 Light" pitchFamily="82" charset="0"/>
            </a:endParaRPr>
          </a:p>
        </p:txBody>
      </p:sp>
      <p:sp>
        <p:nvSpPr>
          <p:cNvPr id="52" name="Rectangle 190">
            <a:extLst>
              <a:ext uri="{FF2B5EF4-FFF2-40B4-BE49-F238E27FC236}">
                <a16:creationId xmlns:a16="http://schemas.microsoft.com/office/drawing/2014/main" id="{39662501-FE19-6998-120F-EC1EC4096D5B}"/>
              </a:ext>
            </a:extLst>
          </p:cNvPr>
          <p:cNvSpPr>
            <a:spLocks noChangeArrowheads="1"/>
          </p:cNvSpPr>
          <p:nvPr/>
        </p:nvSpPr>
        <p:spPr bwMode="auto">
          <a:xfrm>
            <a:off x="10070317" y="1628775"/>
            <a:ext cx="1386582" cy="1896032"/>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de-DE" altLang="de-DE" sz="1000">
              <a:latin typeface="Univers 45 Light" pitchFamily="82" charset="0"/>
            </a:endParaRPr>
          </a:p>
        </p:txBody>
      </p:sp>
      <p:sp>
        <p:nvSpPr>
          <p:cNvPr id="62" name="Rectangle 190">
            <a:extLst>
              <a:ext uri="{FF2B5EF4-FFF2-40B4-BE49-F238E27FC236}">
                <a16:creationId xmlns:a16="http://schemas.microsoft.com/office/drawing/2014/main" id="{50FFD6A7-0A52-4826-0965-4CA6AA5316BF}"/>
              </a:ext>
            </a:extLst>
          </p:cNvPr>
          <p:cNvSpPr>
            <a:spLocks noChangeArrowheads="1"/>
          </p:cNvSpPr>
          <p:nvPr/>
        </p:nvSpPr>
        <p:spPr bwMode="auto">
          <a:xfrm>
            <a:off x="5138263" y="4142369"/>
            <a:ext cx="1336315" cy="1793785"/>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de-DE" altLang="de-DE" sz="1000">
              <a:latin typeface="Univers 45 Light" pitchFamily="82" charset="0"/>
            </a:endParaRPr>
          </a:p>
        </p:txBody>
      </p:sp>
      <p:pic>
        <p:nvPicPr>
          <p:cNvPr id="8" name="Grafik 7">
            <a:extLst>
              <a:ext uri="{FF2B5EF4-FFF2-40B4-BE49-F238E27FC236}">
                <a16:creationId xmlns:a16="http://schemas.microsoft.com/office/drawing/2014/main" id="{9B5492F3-5D33-AEF6-9B13-BC4F8462CF81}"/>
              </a:ext>
            </a:extLst>
          </p:cNvPr>
          <p:cNvPicPr>
            <a:picLocks noChangeAspect="1"/>
          </p:cNvPicPr>
          <p:nvPr/>
        </p:nvPicPr>
        <p:blipFill>
          <a:blip r:embed="rId2"/>
          <a:stretch>
            <a:fillRect/>
          </a:stretch>
        </p:blipFill>
        <p:spPr>
          <a:xfrm>
            <a:off x="3617262" y="6320124"/>
            <a:ext cx="571580" cy="495369"/>
          </a:xfrm>
          <a:prstGeom prst="rect">
            <a:avLst/>
          </a:prstGeom>
        </p:spPr>
      </p:pic>
      <p:sp>
        <p:nvSpPr>
          <p:cNvPr id="3" name="Rechteck 2">
            <a:extLst>
              <a:ext uri="{FF2B5EF4-FFF2-40B4-BE49-F238E27FC236}">
                <a16:creationId xmlns:a16="http://schemas.microsoft.com/office/drawing/2014/main" id="{F562F102-46F4-759E-A7FF-1A1F2B595252}"/>
              </a:ext>
            </a:extLst>
          </p:cNvPr>
          <p:cNvSpPr/>
          <p:nvPr/>
        </p:nvSpPr>
        <p:spPr>
          <a:xfrm>
            <a:off x="4940896" y="1146714"/>
            <a:ext cx="7254689" cy="5711286"/>
          </a:xfrm>
          <a:prstGeom prst="rect">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31" name="Textplatzhalter 3">
            <a:extLst>
              <a:ext uri="{FF2B5EF4-FFF2-40B4-BE49-F238E27FC236}">
                <a16:creationId xmlns:a16="http://schemas.microsoft.com/office/drawing/2014/main" id="{A8ADB0C9-8C93-0638-1F3B-723EA366749E}"/>
              </a:ext>
            </a:extLst>
          </p:cNvPr>
          <p:cNvSpPr txBox="1">
            <a:spLocks/>
          </p:cNvSpPr>
          <p:nvPr/>
        </p:nvSpPr>
        <p:spPr>
          <a:xfrm>
            <a:off x="6604671" y="6376419"/>
            <a:ext cx="5124491" cy="394235"/>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kumimoji="0" lang="de-DE" altLang="de-DE" sz="700" b="0"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Die Preise verstehen sich zzgl. MwSt. und sind AE-fähig, jedoch nicht rabattfähig und nicht rabattbildend. Es gelten die Preisliste Nr. 66a, gültig ab </a:t>
            </a:r>
            <a:r>
              <a:rPr lang="de-DE" altLang="de-DE" sz="700" dirty="0">
                <a:solidFill>
                  <a:schemeClr val="bg1"/>
                </a:solidFill>
                <a:latin typeface="Franklin Gothic Book" panose="020B0503020102020204" pitchFamily="34" charset="0"/>
              </a:rPr>
              <a:t>26.02.</a:t>
            </a:r>
            <a:r>
              <a:rPr kumimoji="0" lang="de-DE" altLang="de-DE" sz="700" b="0"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2025, sowie die AGB des Tagesspiegels: media.tagesspiegel.de/</a:t>
            </a:r>
            <a:r>
              <a:rPr kumimoji="0" lang="de-DE" altLang="de-DE" sz="700" b="0" i="0" u="none" strike="noStrike" kern="1200" cap="none" spc="0" normalizeH="0" baseline="0" noProof="0" dirty="0" err="1">
                <a:ln>
                  <a:noFill/>
                </a:ln>
                <a:solidFill>
                  <a:schemeClr val="bg1"/>
                </a:solidFill>
                <a:effectLst/>
                <a:uLnTx/>
                <a:uFillTx/>
                <a:latin typeface="Franklin Gothic Book" panose="020B0503020102020204" pitchFamily="34" charset="0"/>
                <a:ea typeface="+mn-ea"/>
                <a:cs typeface="+mn-cs"/>
              </a:rPr>
              <a:t>agb</a:t>
            </a:r>
            <a:r>
              <a:rPr kumimoji="0" lang="de-DE" altLang="de-DE" sz="700" b="0"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 </a:t>
            </a:r>
            <a:r>
              <a:rPr lang="de-DE" sz="100" dirty="0">
                <a:solidFill>
                  <a:schemeClr val="bg1"/>
                </a:solidFill>
                <a:latin typeface="+mn-lt"/>
                <a:ea typeface="Calibri" panose="020F0502020204030204" pitchFamily="34" charset="0"/>
              </a:rPr>
              <a:t>*</a:t>
            </a:r>
            <a:r>
              <a:rPr lang="de-DE" altLang="de-DE" sz="700" dirty="0">
                <a:solidFill>
                  <a:schemeClr val="bg1"/>
                </a:solidFill>
                <a:latin typeface="Franklin Gothic Book" panose="020B0503020102020204" pitchFamily="34" charset="0"/>
              </a:rPr>
              <a:t>.</a:t>
            </a:r>
          </a:p>
          <a:p>
            <a:pPr marL="0" indent="0">
              <a:buNone/>
            </a:pPr>
            <a:endParaRPr lang="de-DE" altLang="de-DE" sz="600" dirty="0">
              <a:latin typeface="Franklin Gothic Book" panose="020B0503020102020204" pitchFamily="34" charset="0"/>
            </a:endParaRPr>
          </a:p>
        </p:txBody>
      </p:sp>
      <p:sp>
        <p:nvSpPr>
          <p:cNvPr id="10" name="Rechteck 9">
            <a:extLst>
              <a:ext uri="{FF2B5EF4-FFF2-40B4-BE49-F238E27FC236}">
                <a16:creationId xmlns:a16="http://schemas.microsoft.com/office/drawing/2014/main" id="{EE862283-C9CE-7B4C-01F2-4AEC5F32C63C}"/>
              </a:ext>
            </a:extLst>
          </p:cNvPr>
          <p:cNvSpPr/>
          <p:nvPr/>
        </p:nvSpPr>
        <p:spPr>
          <a:xfrm>
            <a:off x="4225108" y="1"/>
            <a:ext cx="457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oliennummernplatzhalter 17">
            <a:extLst>
              <a:ext uri="{FF2B5EF4-FFF2-40B4-BE49-F238E27FC236}">
                <a16:creationId xmlns:a16="http://schemas.microsoft.com/office/drawing/2014/main" id="{7B2079F0-2824-B9AD-8FD6-B14652AAA1E7}"/>
              </a:ext>
            </a:extLst>
          </p:cNvPr>
          <p:cNvSpPr>
            <a:spLocks noGrp="1"/>
          </p:cNvSpPr>
          <p:nvPr>
            <p:ph type="sldNum" sz="quarter" idx="11"/>
          </p:nvPr>
        </p:nvSpPr>
        <p:spPr/>
        <p:txBody>
          <a:bodyPr/>
          <a:lstStyle/>
          <a:p>
            <a:fld id="{6676FEF2-85C7-4645-99F9-08581CDB22A3}" type="slidenum">
              <a:rPr lang="en-US" smtClean="0"/>
              <a:pPr/>
              <a:t>8</a:t>
            </a:fld>
            <a:endParaRPr lang="en-US"/>
          </a:p>
        </p:txBody>
      </p:sp>
      <p:sp>
        <p:nvSpPr>
          <p:cNvPr id="6" name="Titel 5">
            <a:extLst>
              <a:ext uri="{FF2B5EF4-FFF2-40B4-BE49-F238E27FC236}">
                <a16:creationId xmlns:a16="http://schemas.microsoft.com/office/drawing/2014/main" id="{9A7D7C7A-EC79-5E9B-0AC0-46DD5206D802}"/>
              </a:ext>
            </a:extLst>
          </p:cNvPr>
          <p:cNvSpPr>
            <a:spLocks noGrp="1"/>
          </p:cNvSpPr>
          <p:nvPr>
            <p:ph type="title"/>
          </p:nvPr>
        </p:nvSpPr>
        <p:spPr>
          <a:xfrm>
            <a:off x="743198" y="903400"/>
            <a:ext cx="3780687" cy="717328"/>
          </a:xfrm>
        </p:spPr>
        <p:txBody>
          <a:bodyPr/>
          <a:lstStyle/>
          <a:p>
            <a:r>
              <a:rPr lang="de-DE" dirty="0"/>
              <a:t>Digitale Advertorials </a:t>
            </a:r>
            <a:br>
              <a:rPr lang="de-DE" dirty="0"/>
            </a:br>
            <a:r>
              <a:rPr lang="de-DE" dirty="0"/>
              <a:t>Pakete &amp; Preise</a:t>
            </a:r>
            <a:endParaRPr lang="de-DE" dirty="0">
              <a:solidFill>
                <a:schemeClr val="accent1"/>
              </a:solidFill>
            </a:endParaRPr>
          </a:p>
        </p:txBody>
      </p:sp>
      <p:sp>
        <p:nvSpPr>
          <p:cNvPr id="7" name="Untertitel 6">
            <a:extLst>
              <a:ext uri="{FF2B5EF4-FFF2-40B4-BE49-F238E27FC236}">
                <a16:creationId xmlns:a16="http://schemas.microsoft.com/office/drawing/2014/main" id="{B42EE296-4003-CF65-8C90-659BAD5E609A}"/>
              </a:ext>
            </a:extLst>
          </p:cNvPr>
          <p:cNvSpPr>
            <a:spLocks noGrp="1"/>
          </p:cNvSpPr>
          <p:nvPr>
            <p:ph type="subTitle" idx="14"/>
          </p:nvPr>
        </p:nvSpPr>
        <p:spPr>
          <a:xfrm>
            <a:off x="743198" y="311085"/>
            <a:ext cx="4453860" cy="315944"/>
          </a:xfrm>
        </p:spPr>
        <p:txBody>
          <a:bodyPr/>
          <a:lstStyle/>
          <a:p>
            <a:r>
              <a:rPr lang="de-DE" sz="1100" dirty="0">
                <a:latin typeface="Franklin Gothic Demi" panose="020B0703020102020204" pitchFamily="34" charset="0"/>
              </a:rPr>
              <a:t>Themenspezial-Umfelder auf tagesspiegel.de</a:t>
            </a:r>
          </a:p>
        </p:txBody>
      </p:sp>
      <p:sp>
        <p:nvSpPr>
          <p:cNvPr id="4" name="Textfeld 3">
            <a:extLst>
              <a:ext uri="{FF2B5EF4-FFF2-40B4-BE49-F238E27FC236}">
                <a16:creationId xmlns:a16="http://schemas.microsoft.com/office/drawing/2014/main" id="{520AA7F1-31A9-F0F6-9EEB-F2D04EBB76AE}"/>
              </a:ext>
            </a:extLst>
          </p:cNvPr>
          <p:cNvSpPr txBox="1"/>
          <p:nvPr/>
        </p:nvSpPr>
        <p:spPr>
          <a:xfrm>
            <a:off x="700778" y="4194519"/>
            <a:ext cx="4085826" cy="2492734"/>
          </a:xfrm>
          <a:prstGeom prst="rect">
            <a:avLst/>
          </a:prstGeom>
          <a:noFill/>
        </p:spPr>
        <p:txBody>
          <a:bodyPr wrap="square" rtlCol="0">
            <a:spAutoFit/>
          </a:bodyPr>
          <a:lstStyle/>
          <a:p>
            <a:pPr>
              <a:lnSpc>
                <a:spcPct val="150000"/>
              </a:lnSpc>
              <a:spcAft>
                <a:spcPts val="600"/>
              </a:spcAft>
            </a:pPr>
            <a:r>
              <a:rPr lang="de-DE" sz="1100" dirty="0">
                <a:latin typeface="Franklin Gothic Demi" panose="020B0703020102020204" pitchFamily="34" charset="0"/>
              </a:rPr>
              <a:t>Leistungsbestandteile:</a:t>
            </a:r>
          </a:p>
          <a:p>
            <a:pPr marL="285750" indent="-285750">
              <a:lnSpc>
                <a:spcPts val="1600"/>
              </a:lnSpc>
              <a:buFont typeface="Arial" panose="020B0604020202020204" pitchFamily="34" charset="0"/>
              <a:buChar char="•"/>
            </a:pPr>
            <a:r>
              <a:rPr lang="de-DE" sz="1100" dirty="0"/>
              <a:t>Erstellen des Advertorials auf Basis der vom Kunden gelieferten fertigen Inhalte (Text, Bild, Video) inkl. Korrektorat</a:t>
            </a:r>
          </a:p>
          <a:p>
            <a:pPr marL="285750" indent="-285750">
              <a:lnSpc>
                <a:spcPts val="1600"/>
              </a:lnSpc>
              <a:buFont typeface="Arial" panose="020B0604020202020204" pitchFamily="34" charset="0"/>
              <a:buChar char="•"/>
            </a:pPr>
            <a:r>
              <a:rPr lang="de-DE" sz="1100" dirty="0"/>
              <a:t>Hosting durch Tagesspiegel </a:t>
            </a:r>
          </a:p>
          <a:p>
            <a:pPr marL="285750" indent="-285750">
              <a:lnSpc>
                <a:spcPts val="1600"/>
              </a:lnSpc>
              <a:buFont typeface="Arial" panose="020B0604020202020204" pitchFamily="34" charset="0"/>
              <a:buChar char="•"/>
            </a:pPr>
            <a:r>
              <a:rPr lang="de-DE" sz="1100" dirty="0"/>
              <a:t>Redaktionelles Themenspezial-Umfeld</a:t>
            </a:r>
          </a:p>
          <a:p>
            <a:pPr marL="285750" indent="-285750">
              <a:lnSpc>
                <a:spcPts val="1600"/>
              </a:lnSpc>
              <a:buFont typeface="Arial" panose="020B0604020202020204" pitchFamily="34" charset="0"/>
              <a:buChar char="•"/>
            </a:pPr>
            <a:r>
              <a:rPr lang="de-DE" sz="1100" dirty="0" err="1"/>
              <a:t>Trafficgenerierung</a:t>
            </a:r>
            <a:r>
              <a:rPr lang="de-DE" sz="1100" dirty="0"/>
              <a:t> durch Native Teaser Ads auf tagesspiegel.de (Paket Basis) und Medium </a:t>
            </a:r>
            <a:r>
              <a:rPr lang="de-DE" sz="1100" dirty="0" err="1"/>
              <a:t>Rectangle</a:t>
            </a:r>
            <a:r>
              <a:rPr lang="de-DE" sz="1100" dirty="0"/>
              <a:t> auf weiteren Websites mit Targeting (Paket Premium)</a:t>
            </a:r>
          </a:p>
          <a:p>
            <a:pPr marL="285750" indent="-285750">
              <a:lnSpc>
                <a:spcPts val="1600"/>
              </a:lnSpc>
              <a:buFont typeface="Arial" panose="020B0604020202020204" pitchFamily="34" charset="0"/>
              <a:buChar char="•"/>
            </a:pPr>
            <a:r>
              <a:rPr lang="de-DE" sz="1100" dirty="0"/>
              <a:t>Individuelle Laufzeitvereinbarung </a:t>
            </a:r>
          </a:p>
          <a:p>
            <a:pPr marL="285750" indent="-285750">
              <a:lnSpc>
                <a:spcPts val="1600"/>
              </a:lnSpc>
              <a:buFont typeface="Arial" panose="020B0604020202020204" pitchFamily="34" charset="0"/>
              <a:buChar char="•"/>
            </a:pPr>
            <a:r>
              <a:rPr lang="de-DE" sz="1100" dirty="0"/>
              <a:t>Reporting</a:t>
            </a:r>
          </a:p>
          <a:p>
            <a:pPr marL="285750" indent="-285750">
              <a:lnSpc>
                <a:spcPct val="150000"/>
              </a:lnSpc>
              <a:buFont typeface="Arial" panose="020B0604020202020204" pitchFamily="34" charset="0"/>
              <a:buChar char="•"/>
            </a:pPr>
            <a:endParaRPr lang="de-DE" sz="1100" dirty="0"/>
          </a:p>
        </p:txBody>
      </p:sp>
      <p:graphicFrame>
        <p:nvGraphicFramePr>
          <p:cNvPr id="35" name="Tabelle 7">
            <a:extLst>
              <a:ext uri="{FF2B5EF4-FFF2-40B4-BE49-F238E27FC236}">
                <a16:creationId xmlns:a16="http://schemas.microsoft.com/office/drawing/2014/main" id="{DA516F47-1FD7-EA74-5877-E8A097A1AE77}"/>
              </a:ext>
            </a:extLst>
          </p:cNvPr>
          <p:cNvGraphicFramePr>
            <a:graphicFrameLocks noGrp="1"/>
          </p:cNvGraphicFramePr>
          <p:nvPr/>
        </p:nvGraphicFramePr>
        <p:xfrm>
          <a:off x="788396" y="2810149"/>
          <a:ext cx="1777830" cy="1250196"/>
        </p:xfrm>
        <a:graphic>
          <a:graphicData uri="http://schemas.openxmlformats.org/drawingml/2006/table">
            <a:tbl>
              <a:tblPr firstRow="1" bandRow="1">
                <a:tableStyleId>{69012ECD-51FC-41F1-AA8D-1B2483CD663E}</a:tableStyleId>
              </a:tblPr>
              <a:tblGrid>
                <a:gridCol w="752300">
                  <a:extLst>
                    <a:ext uri="{9D8B030D-6E8A-4147-A177-3AD203B41FA5}">
                      <a16:colId xmlns:a16="http://schemas.microsoft.com/office/drawing/2014/main" val="2457346100"/>
                    </a:ext>
                  </a:extLst>
                </a:gridCol>
                <a:gridCol w="1025530">
                  <a:extLst>
                    <a:ext uri="{9D8B030D-6E8A-4147-A177-3AD203B41FA5}">
                      <a16:colId xmlns:a16="http://schemas.microsoft.com/office/drawing/2014/main" val="3217809208"/>
                    </a:ext>
                  </a:extLst>
                </a:gridCol>
              </a:tblGrid>
              <a:tr h="298052">
                <a:tc>
                  <a:txBody>
                    <a:bodyPr/>
                    <a:lstStyle/>
                    <a:p>
                      <a:pPr algn="ctr"/>
                      <a:r>
                        <a:rPr lang="de-DE" sz="1050" b="0" kern="1200" dirty="0">
                          <a:solidFill>
                            <a:schemeClr val="bg1"/>
                          </a:solidFill>
                        </a:rPr>
                        <a:t>AIs</a:t>
                      </a:r>
                      <a:endParaRPr lang="de-DE" sz="1050" b="0" kern="1200" dirty="0">
                        <a:solidFill>
                          <a:schemeClr val="bg1"/>
                        </a:solidFill>
                        <a:latin typeface="Franklin Gothic Demi" panose="020B0703020102020204" pitchFamily="34" charset="0"/>
                        <a:ea typeface="+mn-ea"/>
                        <a:cs typeface="+mn-cs"/>
                      </a:endParaRPr>
                    </a:p>
                  </a:txBody>
                  <a:tcPr marL="108000" marR="108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50" b="0" kern="1200" dirty="0">
                          <a:solidFill>
                            <a:schemeClr val="bg1"/>
                          </a:solidFill>
                          <a:latin typeface="Franklin Gothic Demi" panose="020B0703020102020204" pitchFamily="34" charset="0"/>
                          <a:ea typeface="+mn-ea"/>
                          <a:cs typeface="+mn-cs"/>
                        </a:rPr>
                        <a:t>Gesamtpreis Basis</a:t>
                      </a:r>
                    </a:p>
                  </a:txBody>
                  <a:tcPr marL="108000" marR="108000" marT="18000" marB="18000" anchor="ctr"/>
                </a:tc>
                <a:extLst>
                  <a:ext uri="{0D108BD9-81ED-4DB2-BD59-A6C34878D82A}">
                    <a16:rowId xmlns:a16="http://schemas.microsoft.com/office/drawing/2014/main" val="100453723"/>
                  </a:ext>
                </a:extLst>
              </a:tr>
              <a:tr h="298052">
                <a:tc>
                  <a:txBody>
                    <a:bodyPr/>
                    <a:lstStyle/>
                    <a:p>
                      <a:pPr algn="r" fontAlgn="b"/>
                      <a:r>
                        <a:rPr lang="de-DE" sz="1050" kern="1200" dirty="0">
                          <a:solidFill>
                            <a:schemeClr val="tx1"/>
                          </a:solidFill>
                        </a:rPr>
                        <a:t>100.000</a:t>
                      </a:r>
                      <a:endParaRPr lang="de-DE" sz="1050" kern="1200" dirty="0">
                        <a:solidFill>
                          <a:schemeClr val="tx1"/>
                        </a:solidFill>
                        <a:latin typeface="Franklin Gothic Book" panose="020B0503020102020204" pitchFamily="34" charset="0"/>
                        <a:ea typeface="+mn-ea"/>
                        <a:cs typeface="+mn-cs"/>
                      </a:endParaRPr>
                    </a:p>
                  </a:txBody>
                  <a:tcPr marL="36000" marR="72000" marT="6350" marB="0" anchor="ctr"/>
                </a:tc>
                <a:tc>
                  <a:txBody>
                    <a:bodyPr/>
                    <a:lstStyle/>
                    <a:p>
                      <a:pPr algn="r" fontAlgn="b"/>
                      <a:r>
                        <a:rPr lang="de-DE" sz="1050" kern="1200" dirty="0">
                          <a:solidFill>
                            <a:schemeClr val="tx1"/>
                          </a:solidFill>
                          <a:latin typeface="+mn-lt"/>
                        </a:rPr>
                        <a:t>2.325 €</a:t>
                      </a:r>
                      <a:endParaRPr lang="de-DE" sz="1050" kern="1200" dirty="0">
                        <a:solidFill>
                          <a:schemeClr val="tx1"/>
                        </a:solidFill>
                        <a:latin typeface="+mn-lt"/>
                        <a:ea typeface="+mn-ea"/>
                        <a:cs typeface="+mn-cs"/>
                      </a:endParaRPr>
                    </a:p>
                  </a:txBody>
                  <a:tcPr marL="6350" marR="6350" marT="6350" marB="0" anchor="ctr"/>
                </a:tc>
                <a:extLst>
                  <a:ext uri="{0D108BD9-81ED-4DB2-BD59-A6C34878D82A}">
                    <a16:rowId xmlns:a16="http://schemas.microsoft.com/office/drawing/2014/main" val="472774082"/>
                  </a:ext>
                </a:extLst>
              </a:tr>
              <a:tr h="298052">
                <a:tc>
                  <a:txBody>
                    <a:bodyPr/>
                    <a:lstStyle/>
                    <a:p>
                      <a:pPr algn="r" fontAlgn="b"/>
                      <a:r>
                        <a:rPr lang="de-DE" sz="1050" kern="1200" dirty="0">
                          <a:solidFill>
                            <a:schemeClr val="tx1"/>
                          </a:solidFill>
                        </a:rPr>
                        <a:t>250.000</a:t>
                      </a:r>
                      <a:endParaRPr lang="de-DE" sz="1050" kern="1200" dirty="0">
                        <a:solidFill>
                          <a:schemeClr val="tx1"/>
                        </a:solidFill>
                        <a:latin typeface="Franklin Gothic Book" panose="020B0503020102020204" pitchFamily="34" charset="0"/>
                        <a:ea typeface="+mn-ea"/>
                        <a:cs typeface="+mn-cs"/>
                      </a:endParaRPr>
                    </a:p>
                  </a:txBody>
                  <a:tcPr marL="36000" marR="72000" marT="6350" marB="0" anchor="ctr"/>
                </a:tc>
                <a:tc>
                  <a:txBody>
                    <a:bodyPr/>
                    <a:lstStyle/>
                    <a:p>
                      <a:pPr algn="r" fontAlgn="b"/>
                      <a:r>
                        <a:rPr lang="de-DE" sz="1050" kern="1200" dirty="0">
                          <a:solidFill>
                            <a:schemeClr val="tx1"/>
                          </a:solidFill>
                          <a:latin typeface="+mn-lt"/>
                        </a:rPr>
                        <a:t>3.787 €</a:t>
                      </a:r>
                      <a:endParaRPr lang="de-DE" sz="1050" kern="1200" dirty="0">
                        <a:solidFill>
                          <a:schemeClr val="tx1"/>
                        </a:solidFill>
                        <a:latin typeface="+mn-lt"/>
                        <a:ea typeface="+mn-ea"/>
                        <a:cs typeface="+mn-cs"/>
                      </a:endParaRPr>
                    </a:p>
                  </a:txBody>
                  <a:tcPr marL="6350" marR="6350" marT="6350" marB="0" anchor="ctr"/>
                </a:tc>
                <a:extLst>
                  <a:ext uri="{0D108BD9-81ED-4DB2-BD59-A6C34878D82A}">
                    <a16:rowId xmlns:a16="http://schemas.microsoft.com/office/drawing/2014/main" val="306701423"/>
                  </a:ext>
                </a:extLst>
              </a:tr>
              <a:tr h="298052">
                <a:tc>
                  <a:txBody>
                    <a:bodyPr/>
                    <a:lstStyle/>
                    <a:p>
                      <a:pPr algn="r" fontAlgn="b"/>
                      <a:r>
                        <a:rPr lang="de-DE" sz="1050" kern="1200" dirty="0">
                          <a:solidFill>
                            <a:schemeClr val="tx1"/>
                          </a:solidFill>
                        </a:rPr>
                        <a:t>500.000</a:t>
                      </a:r>
                      <a:endParaRPr lang="de-DE" sz="1050" kern="1200" dirty="0">
                        <a:solidFill>
                          <a:schemeClr val="tx1"/>
                        </a:solidFill>
                        <a:latin typeface="Franklin Gothic Book" panose="020B0503020102020204" pitchFamily="34" charset="0"/>
                        <a:ea typeface="+mn-ea"/>
                        <a:cs typeface="+mn-cs"/>
                      </a:endParaRPr>
                    </a:p>
                  </a:txBody>
                  <a:tcPr marL="36000" marR="72000" marT="6350" marB="0" anchor="ctr"/>
                </a:tc>
                <a:tc>
                  <a:txBody>
                    <a:bodyPr/>
                    <a:lstStyle/>
                    <a:p>
                      <a:pPr algn="r" fontAlgn="b"/>
                      <a:r>
                        <a:rPr lang="de-DE" sz="1050" kern="1200" dirty="0">
                          <a:solidFill>
                            <a:schemeClr val="tx1"/>
                          </a:solidFill>
                          <a:latin typeface="+mn-lt"/>
                        </a:rPr>
                        <a:t>5.875 €</a:t>
                      </a:r>
                      <a:endParaRPr lang="de-DE" sz="1050" kern="1200" dirty="0">
                        <a:solidFill>
                          <a:schemeClr val="tx1"/>
                        </a:solidFill>
                        <a:latin typeface="+mn-lt"/>
                        <a:ea typeface="+mn-ea"/>
                        <a:cs typeface="+mn-cs"/>
                      </a:endParaRPr>
                    </a:p>
                  </a:txBody>
                  <a:tcPr marL="6350" marR="6350" marT="6350" marB="0" anchor="ctr"/>
                </a:tc>
                <a:extLst>
                  <a:ext uri="{0D108BD9-81ED-4DB2-BD59-A6C34878D82A}">
                    <a16:rowId xmlns:a16="http://schemas.microsoft.com/office/drawing/2014/main" val="2985242370"/>
                  </a:ext>
                </a:extLst>
              </a:tr>
            </a:tbl>
          </a:graphicData>
        </a:graphic>
      </p:graphicFrame>
      <p:pic>
        <p:nvPicPr>
          <p:cNvPr id="2" name="Grafik 1">
            <a:extLst>
              <a:ext uri="{FF2B5EF4-FFF2-40B4-BE49-F238E27FC236}">
                <a16:creationId xmlns:a16="http://schemas.microsoft.com/office/drawing/2014/main" id="{6C5BDC60-07E1-FAD2-9A36-ED1E7BB8CABE}"/>
              </a:ext>
            </a:extLst>
          </p:cNvPr>
          <p:cNvPicPr>
            <a:picLocks noChangeAspect="1"/>
          </p:cNvPicPr>
          <p:nvPr/>
        </p:nvPicPr>
        <p:blipFill rotWithShape="1">
          <a:blip r:embed="rId3">
            <a:extLst>
              <a:ext uri="{28A0092B-C50C-407E-A947-70E740481C1C}">
                <a14:useLocalDpi xmlns:a14="http://schemas.microsoft.com/office/drawing/2010/main" val="0"/>
              </a:ext>
            </a:extLst>
          </a:blip>
          <a:srcRect l="2414"/>
          <a:stretch/>
        </p:blipFill>
        <p:spPr>
          <a:xfrm>
            <a:off x="5263707" y="1549970"/>
            <a:ext cx="3360203" cy="2081786"/>
          </a:xfrm>
          <a:prstGeom prst="rect">
            <a:avLst/>
          </a:prstGeom>
        </p:spPr>
      </p:pic>
      <p:pic>
        <p:nvPicPr>
          <p:cNvPr id="56" name="Grafik 55" descr="Ein Bild, das Text, Screenshot, Säugetier enthält.&#10;&#10;Automatisch generierte Beschreibung">
            <a:extLst>
              <a:ext uri="{FF2B5EF4-FFF2-40B4-BE49-F238E27FC236}">
                <a16:creationId xmlns:a16="http://schemas.microsoft.com/office/drawing/2014/main" id="{BD8A20DD-8706-910E-E40A-65B23307423B}"/>
              </a:ext>
            </a:extLst>
          </p:cNvPr>
          <p:cNvPicPr>
            <a:picLocks noChangeAspect="1"/>
          </p:cNvPicPr>
          <p:nvPr/>
        </p:nvPicPr>
        <p:blipFill rotWithShape="1">
          <a:blip r:embed="rId4"/>
          <a:srcRect b="8875"/>
          <a:stretch/>
        </p:blipFill>
        <p:spPr>
          <a:xfrm>
            <a:off x="5706129" y="1744173"/>
            <a:ext cx="2392938" cy="1569663"/>
          </a:xfrm>
          <a:prstGeom prst="rect">
            <a:avLst/>
          </a:prstGeom>
        </p:spPr>
      </p:pic>
      <p:sp>
        <p:nvSpPr>
          <p:cNvPr id="58" name="Textfeld 57">
            <a:extLst>
              <a:ext uri="{FF2B5EF4-FFF2-40B4-BE49-F238E27FC236}">
                <a16:creationId xmlns:a16="http://schemas.microsoft.com/office/drawing/2014/main" id="{02B3F9EC-9DB3-668F-60A2-9816CDA846E6}"/>
              </a:ext>
            </a:extLst>
          </p:cNvPr>
          <p:cNvSpPr txBox="1"/>
          <p:nvPr/>
        </p:nvSpPr>
        <p:spPr>
          <a:xfrm>
            <a:off x="8847538" y="5620400"/>
            <a:ext cx="2881624" cy="600164"/>
          </a:xfrm>
          <a:prstGeom prst="rect">
            <a:avLst/>
          </a:prstGeom>
          <a:noFill/>
        </p:spPr>
        <p:txBody>
          <a:bodyPr wrap="square" rtlCol="0">
            <a:spAutoFit/>
          </a:bodyPr>
          <a:lstStyle/>
          <a:p>
            <a:r>
              <a:rPr lang="de-DE" sz="1100" dirty="0">
                <a:solidFill>
                  <a:schemeClr val="bg1"/>
                </a:solidFill>
              </a:rPr>
              <a:t>Teaser zum Advertorial im redaktionellen Themenspezial-Umfeld Ihrer Wahl auf tagesspiegel.de</a:t>
            </a:r>
          </a:p>
        </p:txBody>
      </p:sp>
      <p:sp>
        <p:nvSpPr>
          <p:cNvPr id="59" name="Textfeld 58">
            <a:extLst>
              <a:ext uri="{FF2B5EF4-FFF2-40B4-BE49-F238E27FC236}">
                <a16:creationId xmlns:a16="http://schemas.microsoft.com/office/drawing/2014/main" id="{7010BC30-C9B7-2B32-2CA9-B287197ED5CF}"/>
              </a:ext>
            </a:extLst>
          </p:cNvPr>
          <p:cNvSpPr txBox="1"/>
          <p:nvPr/>
        </p:nvSpPr>
        <p:spPr>
          <a:xfrm>
            <a:off x="5248933" y="5630528"/>
            <a:ext cx="3267524" cy="600164"/>
          </a:xfrm>
          <a:prstGeom prst="rect">
            <a:avLst/>
          </a:prstGeom>
          <a:noFill/>
        </p:spPr>
        <p:txBody>
          <a:bodyPr wrap="square" rtlCol="0">
            <a:spAutoFit/>
          </a:bodyPr>
          <a:lstStyle/>
          <a:p>
            <a:r>
              <a:rPr lang="de-DE" sz="1100" dirty="0">
                <a:solidFill>
                  <a:schemeClr val="bg1"/>
                </a:solidFill>
              </a:rPr>
              <a:t>Bewerbung des Advertorials über Werbemittel auf tagsspiegel.de.(Basis) und auf weiteren Websites nach Wunsch inkl. Targeting (Premium)</a:t>
            </a:r>
          </a:p>
        </p:txBody>
      </p:sp>
      <p:sp>
        <p:nvSpPr>
          <p:cNvPr id="64" name="Textfeld 63">
            <a:extLst>
              <a:ext uri="{FF2B5EF4-FFF2-40B4-BE49-F238E27FC236}">
                <a16:creationId xmlns:a16="http://schemas.microsoft.com/office/drawing/2014/main" id="{7C415DC6-4052-EAB2-1601-67C394583F0E}"/>
              </a:ext>
            </a:extLst>
          </p:cNvPr>
          <p:cNvSpPr txBox="1"/>
          <p:nvPr/>
        </p:nvSpPr>
        <p:spPr>
          <a:xfrm>
            <a:off x="5246387" y="3491939"/>
            <a:ext cx="3499486" cy="430887"/>
          </a:xfrm>
          <a:prstGeom prst="rect">
            <a:avLst/>
          </a:prstGeom>
          <a:noFill/>
        </p:spPr>
        <p:txBody>
          <a:bodyPr wrap="square" rtlCol="0">
            <a:spAutoFit/>
          </a:bodyPr>
          <a:lstStyle/>
          <a:p>
            <a:r>
              <a:rPr lang="de-DE" sz="1100" dirty="0">
                <a:solidFill>
                  <a:schemeClr val="bg1"/>
                </a:solidFill>
              </a:rPr>
              <a:t>Digitales Advertorial in klassisch redaktioneller Anmutung oder visuell-</a:t>
            </a:r>
            <a:r>
              <a:rPr lang="de-DE" sz="1100" dirty="0" err="1">
                <a:solidFill>
                  <a:schemeClr val="bg1"/>
                </a:solidFill>
              </a:rPr>
              <a:t>bildlastigem</a:t>
            </a:r>
            <a:r>
              <a:rPr lang="de-DE" sz="1100" dirty="0">
                <a:solidFill>
                  <a:schemeClr val="bg1"/>
                </a:solidFill>
              </a:rPr>
              <a:t> Layout</a:t>
            </a:r>
          </a:p>
        </p:txBody>
      </p:sp>
      <p:sp>
        <p:nvSpPr>
          <p:cNvPr id="70" name="Rechteck 69">
            <a:extLst>
              <a:ext uri="{FF2B5EF4-FFF2-40B4-BE49-F238E27FC236}">
                <a16:creationId xmlns:a16="http://schemas.microsoft.com/office/drawing/2014/main" id="{2823EFAE-EA9B-ACD7-3C0A-F93BDBB7579B}"/>
              </a:ext>
            </a:extLst>
          </p:cNvPr>
          <p:cNvSpPr/>
          <p:nvPr/>
        </p:nvSpPr>
        <p:spPr>
          <a:xfrm>
            <a:off x="1609788" y="2737338"/>
            <a:ext cx="1001079" cy="140198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4"/>
              </a:solidFill>
            </a:endParaRPr>
          </a:p>
        </p:txBody>
      </p:sp>
      <p:pic>
        <p:nvPicPr>
          <p:cNvPr id="5" name="Grafik 4" descr="Ein Bild, das Text, Zeitung, Screenshot enthält.&#10;&#10;Automatisch generierte Beschreibung">
            <a:extLst>
              <a:ext uri="{FF2B5EF4-FFF2-40B4-BE49-F238E27FC236}">
                <a16:creationId xmlns:a16="http://schemas.microsoft.com/office/drawing/2014/main" id="{32A4EFD3-04CD-A378-2A93-F4BCBDC00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3653" y="1568672"/>
            <a:ext cx="3267523" cy="4224760"/>
          </a:xfrm>
          <a:prstGeom prst="rect">
            <a:avLst/>
          </a:prstGeom>
        </p:spPr>
      </p:pic>
      <p:pic>
        <p:nvPicPr>
          <p:cNvPr id="9" name="Grafik 8">
            <a:extLst>
              <a:ext uri="{FF2B5EF4-FFF2-40B4-BE49-F238E27FC236}">
                <a16:creationId xmlns:a16="http://schemas.microsoft.com/office/drawing/2014/main" id="{89F852C7-6A16-67A0-6095-16488CBAC30B}"/>
              </a:ext>
            </a:extLst>
          </p:cNvPr>
          <p:cNvPicPr>
            <a:picLocks noChangeAspect="1"/>
          </p:cNvPicPr>
          <p:nvPr/>
        </p:nvPicPr>
        <p:blipFill rotWithShape="1">
          <a:blip r:embed="rId6"/>
          <a:srcRect l="77628" t="10844" r="9844" b="6414"/>
          <a:stretch/>
        </p:blipFill>
        <p:spPr>
          <a:xfrm>
            <a:off x="9000282" y="1831110"/>
            <a:ext cx="2622286" cy="3555351"/>
          </a:xfrm>
          <a:prstGeom prst="rect">
            <a:avLst/>
          </a:prstGeom>
        </p:spPr>
      </p:pic>
      <p:pic>
        <p:nvPicPr>
          <p:cNvPr id="68" name="Grafik 67" descr="Nach rechts zeigender Finger, Handrücken mit einfarbiger Füllung">
            <a:extLst>
              <a:ext uri="{FF2B5EF4-FFF2-40B4-BE49-F238E27FC236}">
                <a16:creationId xmlns:a16="http://schemas.microsoft.com/office/drawing/2014/main" id="{0A51A809-BFBD-55E6-8015-E4786BD0D7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276428">
            <a:off x="9234308" y="3878435"/>
            <a:ext cx="432793" cy="432793"/>
          </a:xfrm>
          <a:prstGeom prst="rect">
            <a:avLst/>
          </a:prstGeom>
        </p:spPr>
      </p:pic>
      <p:sp>
        <p:nvSpPr>
          <p:cNvPr id="72" name="Rechteck 71">
            <a:extLst>
              <a:ext uri="{FF2B5EF4-FFF2-40B4-BE49-F238E27FC236}">
                <a16:creationId xmlns:a16="http://schemas.microsoft.com/office/drawing/2014/main" id="{8B736926-7AB1-7B0F-19BD-9823D4207CB1}"/>
              </a:ext>
            </a:extLst>
          </p:cNvPr>
          <p:cNvSpPr/>
          <p:nvPr/>
        </p:nvSpPr>
        <p:spPr>
          <a:xfrm>
            <a:off x="9341433" y="3644506"/>
            <a:ext cx="690717" cy="60202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4"/>
              </a:solidFill>
            </a:endParaRPr>
          </a:p>
        </p:txBody>
      </p:sp>
      <p:pic>
        <p:nvPicPr>
          <p:cNvPr id="11" name="Grafik 10" descr="Ein Bild, das Text, Zeitung, Screenshot enthält.&#10;&#10;Automatisch generierte Beschreibung">
            <a:extLst>
              <a:ext uri="{FF2B5EF4-FFF2-40B4-BE49-F238E27FC236}">
                <a16:creationId xmlns:a16="http://schemas.microsoft.com/office/drawing/2014/main" id="{F33D74D7-2371-DD38-7D67-9619F6091E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36417" y="3691207"/>
            <a:ext cx="1687479" cy="2181834"/>
          </a:xfrm>
          <a:prstGeom prst="rect">
            <a:avLst/>
          </a:prstGeom>
        </p:spPr>
      </p:pic>
      <p:grpSp>
        <p:nvGrpSpPr>
          <p:cNvPr id="13" name="Gruppieren 12">
            <a:extLst>
              <a:ext uri="{FF2B5EF4-FFF2-40B4-BE49-F238E27FC236}">
                <a16:creationId xmlns:a16="http://schemas.microsoft.com/office/drawing/2014/main" id="{2F039C01-5FB6-194D-9C0E-16C31827466C}"/>
              </a:ext>
            </a:extLst>
          </p:cNvPr>
          <p:cNvGrpSpPr/>
          <p:nvPr/>
        </p:nvGrpSpPr>
        <p:grpSpPr>
          <a:xfrm>
            <a:off x="6020655" y="4148916"/>
            <a:ext cx="1815902" cy="1281142"/>
            <a:chOff x="5311173" y="1863031"/>
            <a:chExt cx="2949475" cy="2250919"/>
          </a:xfrm>
        </p:grpSpPr>
        <p:grpSp>
          <p:nvGrpSpPr>
            <p:cNvPr id="40" name="Gruppieren 39">
              <a:extLst>
                <a:ext uri="{FF2B5EF4-FFF2-40B4-BE49-F238E27FC236}">
                  <a16:creationId xmlns:a16="http://schemas.microsoft.com/office/drawing/2014/main" id="{E2656A74-AE2B-7197-3480-D02FA4A63539}"/>
                </a:ext>
              </a:extLst>
            </p:cNvPr>
            <p:cNvGrpSpPr/>
            <p:nvPr/>
          </p:nvGrpSpPr>
          <p:grpSpPr>
            <a:xfrm>
              <a:off x="5854147" y="3138007"/>
              <a:ext cx="1185374" cy="300831"/>
              <a:chOff x="996223" y="4108451"/>
              <a:chExt cx="1772165" cy="449750"/>
            </a:xfrm>
          </p:grpSpPr>
          <p:sp>
            <p:nvSpPr>
              <p:cNvPr id="43" name="Rechteck 42">
                <a:extLst>
                  <a:ext uri="{FF2B5EF4-FFF2-40B4-BE49-F238E27FC236}">
                    <a16:creationId xmlns:a16="http://schemas.microsoft.com/office/drawing/2014/main" id="{609F996B-8E75-E281-52EF-DD8CFBED8801}"/>
                  </a:ext>
                </a:extLst>
              </p:cNvPr>
              <p:cNvSpPr/>
              <p:nvPr/>
            </p:nvSpPr>
            <p:spPr>
              <a:xfrm>
                <a:off x="996223" y="4120702"/>
                <a:ext cx="572802" cy="435047"/>
              </a:xfrm>
              <a:prstGeom prst="rect">
                <a:avLst/>
              </a:prstGeom>
              <a:solidFill>
                <a:srgbClr val="BF3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sp>
            <p:nvSpPr>
              <p:cNvPr id="45" name="Rechteck 44">
                <a:extLst>
                  <a:ext uri="{FF2B5EF4-FFF2-40B4-BE49-F238E27FC236}">
                    <a16:creationId xmlns:a16="http://schemas.microsoft.com/office/drawing/2014/main" id="{C9E550BF-F69C-9A2D-A602-24E1AD69EA5C}"/>
                  </a:ext>
                </a:extLst>
              </p:cNvPr>
              <p:cNvSpPr/>
              <p:nvPr/>
            </p:nvSpPr>
            <p:spPr>
              <a:xfrm>
                <a:off x="1583293" y="4108451"/>
                <a:ext cx="1162460" cy="449750"/>
              </a:xfrm>
              <a:prstGeom prst="rect">
                <a:avLst/>
              </a:prstGeom>
              <a:solidFill>
                <a:srgbClr val="EFE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sp>
            <p:nvSpPr>
              <p:cNvPr id="46" name="Rechteck 45">
                <a:extLst>
                  <a:ext uri="{FF2B5EF4-FFF2-40B4-BE49-F238E27FC236}">
                    <a16:creationId xmlns:a16="http://schemas.microsoft.com/office/drawing/2014/main" id="{D913F738-B39F-7781-9850-E252156E3050}"/>
                  </a:ext>
                </a:extLst>
              </p:cNvPr>
              <p:cNvSpPr/>
              <p:nvPr/>
            </p:nvSpPr>
            <p:spPr>
              <a:xfrm>
                <a:off x="1602624" y="4130840"/>
                <a:ext cx="1162460" cy="61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sp>
            <p:nvSpPr>
              <p:cNvPr id="47" name="Rechteck 46">
                <a:extLst>
                  <a:ext uri="{FF2B5EF4-FFF2-40B4-BE49-F238E27FC236}">
                    <a16:creationId xmlns:a16="http://schemas.microsoft.com/office/drawing/2014/main" id="{825815C5-F7DA-3B63-872E-FF82CAC0DDCB}"/>
                  </a:ext>
                </a:extLst>
              </p:cNvPr>
              <p:cNvSpPr/>
              <p:nvPr/>
            </p:nvSpPr>
            <p:spPr>
              <a:xfrm>
                <a:off x="1602624" y="4214311"/>
                <a:ext cx="1162460" cy="61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sp>
            <p:nvSpPr>
              <p:cNvPr id="49" name="Rechteck 48">
                <a:extLst>
                  <a:ext uri="{FF2B5EF4-FFF2-40B4-BE49-F238E27FC236}">
                    <a16:creationId xmlns:a16="http://schemas.microsoft.com/office/drawing/2014/main" id="{B06E970A-25E8-8CBF-4830-A5012EC6F43B}"/>
                  </a:ext>
                </a:extLst>
              </p:cNvPr>
              <p:cNvSpPr/>
              <p:nvPr/>
            </p:nvSpPr>
            <p:spPr>
              <a:xfrm>
                <a:off x="1602624" y="4307628"/>
                <a:ext cx="1162460" cy="61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sp>
            <p:nvSpPr>
              <p:cNvPr id="53" name="Rechteck 52">
                <a:extLst>
                  <a:ext uri="{FF2B5EF4-FFF2-40B4-BE49-F238E27FC236}">
                    <a16:creationId xmlns:a16="http://schemas.microsoft.com/office/drawing/2014/main" id="{67E34DC4-0B93-83AD-9E01-0BE90F3FBD36}"/>
                  </a:ext>
                </a:extLst>
              </p:cNvPr>
              <p:cNvSpPr/>
              <p:nvPr/>
            </p:nvSpPr>
            <p:spPr>
              <a:xfrm>
                <a:off x="1605928" y="4404938"/>
                <a:ext cx="1162460" cy="61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sp>
            <p:nvSpPr>
              <p:cNvPr id="54" name="Rechteck 53">
                <a:extLst>
                  <a:ext uri="{FF2B5EF4-FFF2-40B4-BE49-F238E27FC236}">
                    <a16:creationId xmlns:a16="http://schemas.microsoft.com/office/drawing/2014/main" id="{1AECFB18-71AF-AE34-E6CD-E01DA4AA9287}"/>
                  </a:ext>
                </a:extLst>
              </p:cNvPr>
              <p:cNvSpPr/>
              <p:nvPr/>
            </p:nvSpPr>
            <p:spPr>
              <a:xfrm>
                <a:off x="1605663" y="4494883"/>
                <a:ext cx="1162460" cy="61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grpSp>
        <p:pic>
          <p:nvPicPr>
            <p:cNvPr id="41" name="Grafik 40">
              <a:extLst>
                <a:ext uri="{FF2B5EF4-FFF2-40B4-BE49-F238E27FC236}">
                  <a16:creationId xmlns:a16="http://schemas.microsoft.com/office/drawing/2014/main" id="{B50FFACC-6FB2-1C55-DCED-7FA826222DEA}"/>
                </a:ext>
              </a:extLst>
            </p:cNvPr>
            <p:cNvPicPr>
              <a:picLocks noChangeAspect="1"/>
            </p:cNvPicPr>
            <p:nvPr/>
          </p:nvPicPr>
          <p:blipFill rotWithShape="1">
            <a:blip r:embed="rId9"/>
            <a:srcRect l="5316" r="5474"/>
            <a:stretch/>
          </p:blipFill>
          <p:spPr>
            <a:xfrm>
              <a:off x="5311173" y="1863031"/>
              <a:ext cx="2949475" cy="2250919"/>
            </a:xfrm>
            <a:prstGeom prst="rect">
              <a:avLst/>
            </a:prstGeom>
          </p:spPr>
        </p:pic>
        <p:pic>
          <p:nvPicPr>
            <p:cNvPr id="42" name="Grafik 41">
              <a:extLst>
                <a:ext uri="{FF2B5EF4-FFF2-40B4-BE49-F238E27FC236}">
                  <a16:creationId xmlns:a16="http://schemas.microsoft.com/office/drawing/2014/main" id="{D4DBD551-477A-63F9-B677-907EA900D00E}"/>
                </a:ext>
              </a:extLst>
            </p:cNvPr>
            <p:cNvPicPr>
              <a:picLocks noChangeAspect="1"/>
            </p:cNvPicPr>
            <p:nvPr/>
          </p:nvPicPr>
          <p:blipFill>
            <a:blip r:embed="rId10"/>
            <a:stretch>
              <a:fillRect/>
            </a:stretch>
          </p:blipFill>
          <p:spPr>
            <a:xfrm>
              <a:off x="6246829" y="3032339"/>
              <a:ext cx="1053737" cy="349354"/>
            </a:xfrm>
            <a:prstGeom prst="rect">
              <a:avLst/>
            </a:prstGeom>
          </p:spPr>
        </p:pic>
      </p:grpSp>
      <p:pic>
        <p:nvPicPr>
          <p:cNvPr id="69" name="Grafik 68" descr="Nach rechts zeigender Finger, Handrücken mit einfarbiger Füllung">
            <a:extLst>
              <a:ext uri="{FF2B5EF4-FFF2-40B4-BE49-F238E27FC236}">
                <a16:creationId xmlns:a16="http://schemas.microsoft.com/office/drawing/2014/main" id="{69D58831-067F-A05E-3F3A-BB7B35087EE0}"/>
              </a:ext>
            </a:extLst>
          </p:cNvPr>
          <p:cNvPicPr>
            <a:picLocks noChangeAspect="1"/>
          </p:cNvPicPr>
          <p:nvPr/>
        </p:nvPicPr>
        <p:blipFill>
          <a:blip r:embed="rId7">
            <a:extLst>
              <a:ext uri="{96DAC541-7B7A-43D3-8B79-37D633B846F1}">
                <asvg:svgBlip xmlns:asvg="http://schemas.microsoft.com/office/drawing/2016/SVG/main" r:embed="rId11"/>
              </a:ext>
            </a:extLst>
          </a:blip>
          <a:stretch>
            <a:fillRect/>
          </a:stretch>
        </p:blipFill>
        <p:spPr>
          <a:xfrm rot="13164940">
            <a:off x="7204546" y="4831762"/>
            <a:ext cx="500277" cy="500277"/>
          </a:xfrm>
          <a:prstGeom prst="rect">
            <a:avLst/>
          </a:prstGeom>
        </p:spPr>
      </p:pic>
      <p:sp>
        <p:nvSpPr>
          <p:cNvPr id="71" name="Rechteck 70">
            <a:extLst>
              <a:ext uri="{FF2B5EF4-FFF2-40B4-BE49-F238E27FC236}">
                <a16:creationId xmlns:a16="http://schemas.microsoft.com/office/drawing/2014/main" id="{65CF0DCB-8E7E-739D-5B28-8D7AB4BF8E30}"/>
              </a:ext>
            </a:extLst>
          </p:cNvPr>
          <p:cNvSpPr/>
          <p:nvPr/>
        </p:nvSpPr>
        <p:spPr>
          <a:xfrm>
            <a:off x="6360624" y="4777588"/>
            <a:ext cx="1146689" cy="28953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4"/>
              </a:solidFill>
            </a:endParaRPr>
          </a:p>
        </p:txBody>
      </p:sp>
      <p:graphicFrame>
        <p:nvGraphicFramePr>
          <p:cNvPr id="12" name="Tabelle 13">
            <a:extLst>
              <a:ext uri="{FF2B5EF4-FFF2-40B4-BE49-F238E27FC236}">
                <a16:creationId xmlns:a16="http://schemas.microsoft.com/office/drawing/2014/main" id="{C1DF2344-98F2-790A-495F-04F8017D9594}"/>
              </a:ext>
            </a:extLst>
          </p:cNvPr>
          <p:cNvGraphicFramePr>
            <a:graphicFrameLocks noGrp="1"/>
          </p:cNvGraphicFramePr>
          <p:nvPr/>
        </p:nvGraphicFramePr>
        <p:xfrm>
          <a:off x="2701729" y="2807912"/>
          <a:ext cx="1831066" cy="1240308"/>
        </p:xfrm>
        <a:graphic>
          <a:graphicData uri="http://schemas.openxmlformats.org/drawingml/2006/table">
            <a:tbl>
              <a:tblPr firstRow="1" bandRow="1">
                <a:tableStyleId>{69012ECD-51FC-41F1-AA8D-1B2483CD663E}</a:tableStyleId>
              </a:tblPr>
              <a:tblGrid>
                <a:gridCol w="814029">
                  <a:extLst>
                    <a:ext uri="{9D8B030D-6E8A-4147-A177-3AD203B41FA5}">
                      <a16:colId xmlns:a16="http://schemas.microsoft.com/office/drawing/2014/main" val="3842868296"/>
                    </a:ext>
                  </a:extLst>
                </a:gridCol>
                <a:gridCol w="1017037">
                  <a:extLst>
                    <a:ext uri="{9D8B030D-6E8A-4147-A177-3AD203B41FA5}">
                      <a16:colId xmlns:a16="http://schemas.microsoft.com/office/drawing/2014/main" val="2606805135"/>
                    </a:ext>
                  </a:extLst>
                </a:gridCol>
              </a:tblGrid>
              <a:tr h="294756">
                <a:tc>
                  <a:txBody>
                    <a:bodyPr/>
                    <a:lstStyle/>
                    <a:p>
                      <a:pPr algn="ctr"/>
                      <a:r>
                        <a:rPr lang="de-DE" sz="1050" b="0" kern="1200" dirty="0">
                          <a:solidFill>
                            <a:schemeClr val="bg1"/>
                          </a:solidFill>
                        </a:rPr>
                        <a:t>AIs</a:t>
                      </a:r>
                      <a:endParaRPr lang="de-DE" sz="1050" b="0" kern="1200" dirty="0">
                        <a:solidFill>
                          <a:schemeClr val="bg1"/>
                        </a:solidFill>
                        <a:latin typeface="Franklin Gothic Demi" panose="020B0703020102020204" pitchFamily="34" charset="0"/>
                        <a:ea typeface="+mn-ea"/>
                        <a:cs typeface="+mn-cs"/>
                      </a:endParaRPr>
                    </a:p>
                  </a:txBody>
                  <a:tcPr marL="108000" marR="108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50" b="0" kern="1200" dirty="0">
                          <a:solidFill>
                            <a:schemeClr val="bg1"/>
                          </a:solidFill>
                          <a:latin typeface="Franklin Gothic Demi" panose="020B0703020102020204" pitchFamily="34" charset="0"/>
                          <a:ea typeface="+mn-ea"/>
                          <a:cs typeface="+mn-cs"/>
                        </a:rPr>
                        <a:t>Gesamtpreis</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50" b="0" kern="1200" dirty="0">
                          <a:solidFill>
                            <a:schemeClr val="bg1"/>
                          </a:solidFill>
                          <a:latin typeface="Franklin Gothic Demi" panose="020B0703020102020204" pitchFamily="34" charset="0"/>
                          <a:ea typeface="+mn-ea"/>
                          <a:cs typeface="+mn-cs"/>
                        </a:rPr>
                        <a:t>Premium</a:t>
                      </a:r>
                    </a:p>
                  </a:txBody>
                  <a:tcPr marL="108000" marR="108000" marT="18000" marB="18000" anchor="ctr"/>
                </a:tc>
                <a:extLst>
                  <a:ext uri="{0D108BD9-81ED-4DB2-BD59-A6C34878D82A}">
                    <a16:rowId xmlns:a16="http://schemas.microsoft.com/office/drawing/2014/main" val="2309076495"/>
                  </a:ext>
                </a:extLst>
              </a:tr>
              <a:tr h="294756">
                <a:tc>
                  <a:txBody>
                    <a:bodyPr/>
                    <a:lstStyle/>
                    <a:p>
                      <a:pPr algn="r" fontAlgn="b"/>
                      <a:r>
                        <a:rPr lang="de-DE" sz="1050" kern="1200" dirty="0">
                          <a:solidFill>
                            <a:schemeClr val="tx1"/>
                          </a:solidFill>
                        </a:rPr>
                        <a:t>200.000</a:t>
                      </a:r>
                      <a:endParaRPr lang="de-DE" sz="1050" kern="1200" dirty="0">
                        <a:solidFill>
                          <a:schemeClr val="tx1"/>
                        </a:solidFill>
                        <a:latin typeface="Franklin Gothic Book" panose="020B0503020102020204" pitchFamily="34" charset="0"/>
                        <a:ea typeface="+mn-ea"/>
                        <a:cs typeface="+mn-cs"/>
                      </a:endParaRPr>
                    </a:p>
                  </a:txBody>
                  <a:tcPr marL="36000" marR="72000" marT="6350" marB="0" anchor="ctr"/>
                </a:tc>
                <a:tc>
                  <a:txBody>
                    <a:bodyPr/>
                    <a:lstStyle/>
                    <a:p>
                      <a:pPr algn="r" fontAlgn="b"/>
                      <a:r>
                        <a:rPr lang="de-DE" sz="1050" kern="1200" dirty="0">
                          <a:solidFill>
                            <a:schemeClr val="tx1"/>
                          </a:solidFill>
                          <a:latin typeface="+mn-lt"/>
                        </a:rPr>
                        <a:t>5.075 €</a:t>
                      </a:r>
                      <a:endParaRPr lang="de-DE" sz="1050" kern="1200" dirty="0">
                        <a:solidFill>
                          <a:schemeClr val="tx1"/>
                        </a:solidFill>
                        <a:latin typeface="+mn-lt"/>
                        <a:ea typeface="+mn-ea"/>
                        <a:cs typeface="+mn-cs"/>
                      </a:endParaRPr>
                    </a:p>
                  </a:txBody>
                  <a:tcPr marL="6350" marR="6350" marT="6350" marB="0" anchor="ctr"/>
                </a:tc>
                <a:extLst>
                  <a:ext uri="{0D108BD9-81ED-4DB2-BD59-A6C34878D82A}">
                    <a16:rowId xmlns:a16="http://schemas.microsoft.com/office/drawing/2014/main" val="1370566206"/>
                  </a:ext>
                </a:extLst>
              </a:tr>
              <a:tr h="294756">
                <a:tc>
                  <a:txBody>
                    <a:bodyPr/>
                    <a:lstStyle/>
                    <a:p>
                      <a:pPr algn="r" fontAlgn="b"/>
                      <a:r>
                        <a:rPr lang="de-DE" sz="1050" kern="1200" dirty="0">
                          <a:solidFill>
                            <a:schemeClr val="tx1"/>
                          </a:solidFill>
                        </a:rPr>
                        <a:t>500.000</a:t>
                      </a:r>
                      <a:endParaRPr lang="de-DE" sz="1050" kern="1200" dirty="0">
                        <a:solidFill>
                          <a:schemeClr val="tx1"/>
                        </a:solidFill>
                        <a:latin typeface="Franklin Gothic Book" panose="020B0503020102020204" pitchFamily="34" charset="0"/>
                        <a:ea typeface="+mn-ea"/>
                        <a:cs typeface="+mn-cs"/>
                      </a:endParaRPr>
                    </a:p>
                  </a:txBody>
                  <a:tcPr marL="36000" marR="72000" marT="6350" marB="0" anchor="ctr"/>
                </a:tc>
                <a:tc>
                  <a:txBody>
                    <a:bodyPr/>
                    <a:lstStyle/>
                    <a:p>
                      <a:pPr algn="r" fontAlgn="b"/>
                      <a:r>
                        <a:rPr lang="de-DE" sz="1050" kern="1200" dirty="0">
                          <a:solidFill>
                            <a:schemeClr val="tx1"/>
                          </a:solidFill>
                          <a:latin typeface="+mn-lt"/>
                        </a:rPr>
                        <a:t>9.975 €</a:t>
                      </a:r>
                      <a:endParaRPr lang="de-DE" sz="1050" kern="1200" dirty="0">
                        <a:solidFill>
                          <a:schemeClr val="tx1"/>
                        </a:solidFill>
                        <a:latin typeface="+mn-lt"/>
                        <a:ea typeface="+mn-ea"/>
                        <a:cs typeface="+mn-cs"/>
                      </a:endParaRPr>
                    </a:p>
                  </a:txBody>
                  <a:tcPr marL="6350" marR="6350" marT="6350" marB="0" anchor="ctr"/>
                </a:tc>
                <a:extLst>
                  <a:ext uri="{0D108BD9-81ED-4DB2-BD59-A6C34878D82A}">
                    <a16:rowId xmlns:a16="http://schemas.microsoft.com/office/drawing/2014/main" val="1821785445"/>
                  </a:ext>
                </a:extLst>
              </a:tr>
              <a:tr h="294756">
                <a:tc>
                  <a:txBody>
                    <a:bodyPr/>
                    <a:lstStyle/>
                    <a:p>
                      <a:pPr algn="r" fontAlgn="b"/>
                      <a:r>
                        <a:rPr lang="de-DE" sz="1050" kern="1200" dirty="0">
                          <a:solidFill>
                            <a:schemeClr val="tx1"/>
                          </a:solidFill>
                        </a:rPr>
                        <a:t>1.000 000</a:t>
                      </a:r>
                      <a:endParaRPr lang="de-DE" sz="1050" kern="1200" dirty="0">
                        <a:solidFill>
                          <a:schemeClr val="tx1"/>
                        </a:solidFill>
                        <a:latin typeface="Franklin Gothic Book" panose="020B0503020102020204" pitchFamily="34" charset="0"/>
                        <a:ea typeface="+mn-ea"/>
                        <a:cs typeface="+mn-cs"/>
                      </a:endParaRPr>
                    </a:p>
                  </a:txBody>
                  <a:tcPr marL="36000" marR="72000" marT="6350" marB="0" anchor="ctr"/>
                </a:tc>
                <a:tc>
                  <a:txBody>
                    <a:bodyPr/>
                    <a:lstStyle/>
                    <a:p>
                      <a:pPr algn="r" fontAlgn="b"/>
                      <a:r>
                        <a:rPr lang="de-DE" sz="1050" kern="1200" dirty="0">
                          <a:solidFill>
                            <a:schemeClr val="tx1"/>
                          </a:solidFill>
                          <a:latin typeface="+mn-lt"/>
                        </a:rPr>
                        <a:t>16.875 €</a:t>
                      </a:r>
                      <a:endParaRPr lang="de-DE" sz="1050" kern="1200" dirty="0">
                        <a:solidFill>
                          <a:schemeClr val="tx1"/>
                        </a:solidFill>
                        <a:latin typeface="+mn-lt"/>
                        <a:ea typeface="+mn-ea"/>
                        <a:cs typeface="+mn-cs"/>
                      </a:endParaRPr>
                    </a:p>
                  </a:txBody>
                  <a:tcPr marL="6350" marR="6350" marT="6350" marB="0" anchor="ctr"/>
                </a:tc>
                <a:extLst>
                  <a:ext uri="{0D108BD9-81ED-4DB2-BD59-A6C34878D82A}">
                    <a16:rowId xmlns:a16="http://schemas.microsoft.com/office/drawing/2014/main" val="2668276894"/>
                  </a:ext>
                </a:extLst>
              </a:tr>
            </a:tbl>
          </a:graphicData>
        </a:graphic>
      </p:graphicFrame>
      <p:sp>
        <p:nvSpPr>
          <p:cNvPr id="14" name="Textfeld 13">
            <a:extLst>
              <a:ext uri="{FF2B5EF4-FFF2-40B4-BE49-F238E27FC236}">
                <a16:creationId xmlns:a16="http://schemas.microsoft.com/office/drawing/2014/main" id="{45FA6F4B-CDFB-B418-0064-0285DE5213C8}"/>
              </a:ext>
            </a:extLst>
          </p:cNvPr>
          <p:cNvSpPr txBox="1"/>
          <p:nvPr/>
        </p:nvSpPr>
        <p:spPr>
          <a:xfrm>
            <a:off x="735101" y="2112454"/>
            <a:ext cx="1826023" cy="615553"/>
          </a:xfrm>
          <a:prstGeom prst="rect">
            <a:avLst/>
          </a:prstGeom>
          <a:noFill/>
        </p:spPr>
        <p:txBody>
          <a:bodyPr wrap="square" rtlCol="0">
            <a:spAutoFit/>
          </a:bodyPr>
          <a:lstStyle/>
          <a:p>
            <a:r>
              <a:rPr lang="de-DE" sz="1100" dirty="0">
                <a:latin typeface="Franklin Gothic Demi" panose="020B0703020102020204" pitchFamily="34" charset="0"/>
              </a:rPr>
              <a:t>Gesamtpreis</a:t>
            </a:r>
            <a:r>
              <a:rPr lang="de-DE" sz="1200" dirty="0"/>
              <a:t> </a:t>
            </a:r>
            <a:r>
              <a:rPr lang="de-DE" sz="1100" dirty="0">
                <a:latin typeface="Franklin Gothic Demi" panose="020B0703020102020204" pitchFamily="34" charset="0"/>
              </a:rPr>
              <a:t>inkl. Bewerbung auf tagesspiegel.de:</a:t>
            </a:r>
          </a:p>
        </p:txBody>
      </p:sp>
      <p:sp>
        <p:nvSpPr>
          <p:cNvPr id="15" name="Textfeld 14">
            <a:extLst>
              <a:ext uri="{FF2B5EF4-FFF2-40B4-BE49-F238E27FC236}">
                <a16:creationId xmlns:a16="http://schemas.microsoft.com/office/drawing/2014/main" id="{E963B68D-F83D-C361-3B67-72D1752D9D02}"/>
              </a:ext>
            </a:extLst>
          </p:cNvPr>
          <p:cNvSpPr txBox="1"/>
          <p:nvPr/>
        </p:nvSpPr>
        <p:spPr>
          <a:xfrm>
            <a:off x="2589865" y="2097064"/>
            <a:ext cx="2409887" cy="600164"/>
          </a:xfrm>
          <a:prstGeom prst="rect">
            <a:avLst/>
          </a:prstGeom>
          <a:noFill/>
        </p:spPr>
        <p:txBody>
          <a:bodyPr wrap="square" rtlCol="0">
            <a:spAutoFit/>
          </a:bodyPr>
          <a:lstStyle/>
          <a:p>
            <a:r>
              <a:rPr lang="de-DE" sz="1100" dirty="0">
                <a:latin typeface="Franklin Gothic Demi" panose="020B0703020102020204" pitchFamily="34" charset="0"/>
              </a:rPr>
              <a:t>Gesamtpreis inkl. Bewerbung auf tagesspiegel.de und weiteren Websites mit Targeting:</a:t>
            </a:r>
          </a:p>
        </p:txBody>
      </p:sp>
      <p:sp>
        <p:nvSpPr>
          <p:cNvPr id="17" name="Rechteck 16">
            <a:extLst>
              <a:ext uri="{FF2B5EF4-FFF2-40B4-BE49-F238E27FC236}">
                <a16:creationId xmlns:a16="http://schemas.microsoft.com/office/drawing/2014/main" id="{F7DC45B5-A0FC-EAF8-201E-D13C2976F113}"/>
              </a:ext>
            </a:extLst>
          </p:cNvPr>
          <p:cNvSpPr/>
          <p:nvPr/>
        </p:nvSpPr>
        <p:spPr>
          <a:xfrm>
            <a:off x="3509466" y="2728007"/>
            <a:ext cx="1073071" cy="140198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4"/>
              </a:solidFill>
            </a:endParaRPr>
          </a:p>
        </p:txBody>
      </p:sp>
      <p:sp>
        <p:nvSpPr>
          <p:cNvPr id="16" name="Fußzeilenplatzhalter 15">
            <a:extLst>
              <a:ext uri="{FF2B5EF4-FFF2-40B4-BE49-F238E27FC236}">
                <a16:creationId xmlns:a16="http://schemas.microsoft.com/office/drawing/2014/main" id="{DDB900A1-2FE0-5DF2-BE47-979FF18E36A7}"/>
              </a:ext>
            </a:extLst>
          </p:cNvPr>
          <p:cNvSpPr>
            <a:spLocks noGrp="1"/>
          </p:cNvSpPr>
          <p:nvPr>
            <p:ph type="ftr" sz="quarter" idx="10"/>
          </p:nvPr>
        </p:nvSpPr>
        <p:spPr/>
        <p:txBody>
          <a:bodyPr/>
          <a:lstStyle/>
          <a:p>
            <a:r>
              <a:rPr lang="en-US"/>
              <a:t>Regionaler Mittelstand</a:t>
            </a:r>
          </a:p>
        </p:txBody>
      </p:sp>
    </p:spTree>
    <p:extLst>
      <p:ext uri="{BB962C8B-B14F-4D97-AF65-F5344CB8AC3E}">
        <p14:creationId xmlns:p14="http://schemas.microsoft.com/office/powerpoint/2010/main" val="3920656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60E2C9-D6F7-4A7A-5F85-2B7F2925EEF0}"/>
              </a:ext>
            </a:extLst>
          </p:cNvPr>
          <p:cNvSpPr>
            <a:spLocks noGrp="1"/>
          </p:cNvSpPr>
          <p:nvPr>
            <p:ph type="body" sz="quarter" idx="11"/>
          </p:nvPr>
        </p:nvSpPr>
        <p:spPr/>
        <p:txBody>
          <a:bodyPr/>
          <a:lstStyle/>
          <a:p>
            <a:r>
              <a:rPr lang="de-DE" altLang="de-DE" dirty="0">
                <a:solidFill>
                  <a:srgbClr val="CE0000"/>
                </a:solidFill>
              </a:rPr>
              <a:t>Tatjana Polon</a:t>
            </a:r>
            <a:br>
              <a:rPr lang="de-DE" altLang="de-DE" dirty="0">
                <a:solidFill>
                  <a:srgbClr val="C00000"/>
                </a:solidFill>
              </a:rPr>
            </a:br>
            <a:r>
              <a:rPr lang="de-DE" altLang="de-DE" dirty="0">
                <a:solidFill>
                  <a:schemeClr val="tx1"/>
                </a:solidFill>
                <a:latin typeface="Franklin Gothic Book" panose="020B0503020102020204" pitchFamily="34" charset="0"/>
              </a:rPr>
              <a:t>Verlagsleitung Content Solutions</a:t>
            </a:r>
            <a:br>
              <a:rPr lang="de-DE" altLang="de-DE" dirty="0">
                <a:solidFill>
                  <a:schemeClr val="tx1"/>
                </a:solidFill>
                <a:latin typeface="Franklin Gothic Book" panose="020B0503020102020204" pitchFamily="34" charset="0"/>
              </a:rPr>
            </a:br>
            <a:r>
              <a:rPr lang="de-DE" altLang="de-DE" dirty="0">
                <a:solidFill>
                  <a:schemeClr val="tx1"/>
                </a:solidFill>
                <a:latin typeface="Franklin Gothic Book" panose="020B0503020102020204" pitchFamily="34" charset="0"/>
              </a:rPr>
              <a:t>Tel.: </a:t>
            </a:r>
            <a:r>
              <a:rPr lang="de-DE" dirty="0">
                <a:solidFill>
                  <a:schemeClr val="tx1"/>
                </a:solidFill>
                <a:latin typeface="Franklin Gothic Book" panose="020B0503020102020204" pitchFamily="34" charset="0"/>
              </a:rPr>
              <a:t>+49 (30) / 290 21-155 19 </a:t>
            </a:r>
            <a:r>
              <a:rPr lang="de-DE" dirty="0">
                <a:solidFill>
                  <a:schemeClr val="tx1"/>
                </a:solidFill>
                <a:latin typeface="Franklin Gothic Demi" panose="020B0603020102020204" pitchFamily="34" charset="0"/>
              </a:rPr>
              <a:t>tatjana.polon@tagesspiegel.de</a:t>
            </a:r>
          </a:p>
          <a:p>
            <a:endParaRPr lang="de-DE" dirty="0"/>
          </a:p>
        </p:txBody>
      </p:sp>
    </p:spTree>
    <p:extLst>
      <p:ext uri="{BB962C8B-B14F-4D97-AF65-F5344CB8AC3E}">
        <p14:creationId xmlns:p14="http://schemas.microsoft.com/office/powerpoint/2010/main" val="329570885"/>
      </p:ext>
    </p:extLst>
  </p:cSld>
  <p:clrMapOvr>
    <a:masterClrMapping/>
  </p:clrMapOvr>
</p:sld>
</file>

<file path=ppt/theme/theme1.xml><?xml version="1.0" encoding="utf-8"?>
<a:theme xmlns:a="http://schemas.openxmlformats.org/drawingml/2006/main" name="2024_Master TS Media">
  <a:themeElements>
    <a:clrScheme name="Benutzerdefiniert 1">
      <a:dk1>
        <a:srgbClr val="000000"/>
      </a:dk1>
      <a:lt1>
        <a:srgbClr val="FFFFFF"/>
      </a:lt1>
      <a:dk2>
        <a:srgbClr val="A2C0B5"/>
      </a:dk2>
      <a:lt2>
        <a:srgbClr val="E8EFEC"/>
      </a:lt2>
      <a:accent1>
        <a:srgbClr val="A2C0B5"/>
      </a:accent1>
      <a:accent2>
        <a:srgbClr val="B9D0C8"/>
      </a:accent2>
      <a:accent3>
        <a:srgbClr val="E8EFEC"/>
      </a:accent3>
      <a:accent4>
        <a:srgbClr val="CE0000"/>
      </a:accent4>
      <a:accent5>
        <a:srgbClr val="F7D2D2"/>
      </a:accent5>
      <a:accent6>
        <a:srgbClr val="E2CD3C"/>
      </a:accent6>
      <a:hlink>
        <a:srgbClr val="000000"/>
      </a:hlink>
      <a:folHlink>
        <a:srgbClr val="000000"/>
      </a:folHlink>
    </a:clrScheme>
    <a:fontScheme name="Franklin Schrifte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Tagesspiegel Media">
      <a:dk1>
        <a:srgbClr val="000000"/>
      </a:dk1>
      <a:lt1>
        <a:srgbClr val="FFFFFF"/>
      </a:lt1>
      <a:dk2>
        <a:srgbClr val="44546A"/>
      </a:dk2>
      <a:lt2>
        <a:srgbClr val="E7E6E6"/>
      </a:lt2>
      <a:accent1>
        <a:srgbClr val="A2C0B5"/>
      </a:accent1>
      <a:accent2>
        <a:srgbClr val="B9D0C8"/>
      </a:accent2>
      <a:accent3>
        <a:srgbClr val="E8EFEC"/>
      </a:accent3>
      <a:accent4>
        <a:srgbClr val="CE0000"/>
      </a:accent4>
      <a:accent5>
        <a:srgbClr val="000000"/>
      </a:accent5>
      <a:accent6>
        <a:srgbClr val="FFFFFF"/>
      </a:accent6>
      <a:hlink>
        <a:srgbClr val="0563C1"/>
      </a:hlink>
      <a:folHlink>
        <a:srgbClr val="954F72"/>
      </a:folHlink>
    </a:clrScheme>
    <a:fontScheme name="Benutzerdefiniert 1">
      <a:majorFont>
        <a:latin typeface="Abril Display"/>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5" id="{CF3CAB47-E83A-45C5-A89C-7526A751E01E}" vid="{CDE0F746-137F-4D19-85B7-657B78A09FAB}"/>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1392</Words>
  <Application>Microsoft Office PowerPoint</Application>
  <PresentationFormat>Breitbild</PresentationFormat>
  <Paragraphs>181</Paragraphs>
  <Slides>9</Slides>
  <Notes>0</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9</vt:i4>
      </vt:variant>
    </vt:vector>
  </HeadingPairs>
  <TitlesOfParts>
    <vt:vector size="20" baseType="lpstr">
      <vt:lpstr>Abril Display</vt:lpstr>
      <vt:lpstr>Abril Text</vt:lpstr>
      <vt:lpstr>Aptos</vt:lpstr>
      <vt:lpstr>Arial</vt:lpstr>
      <vt:lpstr>Franklin Gothic Book</vt:lpstr>
      <vt:lpstr>Franklin Gothic Book </vt:lpstr>
      <vt:lpstr>Franklin Gothic Demi</vt:lpstr>
      <vt:lpstr>Franklin Gothic FS Book</vt:lpstr>
      <vt:lpstr>Univers 45 Light</vt:lpstr>
      <vt:lpstr>2024_Master TS Media</vt:lpstr>
      <vt:lpstr>3_Custom Design</vt:lpstr>
      <vt:lpstr>Regionaler Mittelstand</vt:lpstr>
      <vt:lpstr>Regionaler Mittelstand</vt:lpstr>
      <vt:lpstr>Regionaler Mittelstand</vt:lpstr>
      <vt:lpstr>Anzeigen Formate &amp; Preise Werktag</vt:lpstr>
      <vt:lpstr>Advertorials Formate &amp; Preise Werktag</vt:lpstr>
      <vt:lpstr>Themenspeziale auf tagesspiegel.de</vt:lpstr>
      <vt:lpstr>Angebotspakete Halfpage Ad im Themenspezial-Umfeld</vt:lpstr>
      <vt:lpstr>Digitale Advertorials  Pakete &amp; Preise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Elina Isinger</dc:creator>
  <cp:lastModifiedBy>Elina Isinger</cp:lastModifiedBy>
  <cp:revision>5</cp:revision>
  <dcterms:created xsi:type="dcterms:W3CDTF">2025-07-14T12:28:43Z</dcterms:created>
  <dcterms:modified xsi:type="dcterms:W3CDTF">2025-08-13T11:29:47Z</dcterms:modified>
</cp:coreProperties>
</file>